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86" r:id="rId2"/>
  </p:sldMasterIdLst>
  <p:notesMasterIdLst>
    <p:notesMasterId r:id="rId15"/>
  </p:notesMasterIdLst>
  <p:handoutMasterIdLst>
    <p:handoutMasterId r:id="rId16"/>
  </p:handoutMasterIdLst>
  <p:sldIdLst>
    <p:sldId id="766" r:id="rId3"/>
    <p:sldId id="840" r:id="rId4"/>
    <p:sldId id="855" r:id="rId5"/>
    <p:sldId id="856" r:id="rId6"/>
    <p:sldId id="857" r:id="rId7"/>
    <p:sldId id="858" r:id="rId8"/>
    <p:sldId id="859" r:id="rId9"/>
    <p:sldId id="860" r:id="rId10"/>
    <p:sldId id="861" r:id="rId11"/>
    <p:sldId id="862" r:id="rId12"/>
    <p:sldId id="854" r:id="rId13"/>
    <p:sldId id="853" r:id="rId14"/>
  </p:sldIdLst>
  <p:sldSz cx="9144000" cy="6858000" type="screen4x3"/>
  <p:notesSz cx="7007225" cy="9288463"/>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3FF"/>
    <a:srgbClr val="B9DCFF"/>
    <a:srgbClr val="99CCFF"/>
    <a:srgbClr val="CCECFF"/>
    <a:srgbClr val="6699FF"/>
    <a:srgbClr val="EA8B00"/>
    <a:srgbClr val="99C2FF"/>
    <a:srgbClr val="CC3300"/>
    <a:srgbClr val="CC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34" autoAdjust="0"/>
    <p:restoredTop sz="83500" autoAdjust="0"/>
  </p:normalViewPr>
  <p:slideViewPr>
    <p:cSldViewPr>
      <p:cViewPr>
        <p:scale>
          <a:sx n="100" d="100"/>
          <a:sy n="100" d="100"/>
        </p:scale>
        <p:origin x="-144" y="-162"/>
      </p:cViewPr>
      <p:guideLst>
        <p:guide orient="horz" pos="2208"/>
        <p:guide pos="29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490" y="-102"/>
      </p:cViewPr>
      <p:guideLst>
        <p:guide orient="horz" pos="2925"/>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2" y="3"/>
            <a:ext cx="3036769" cy="465345"/>
          </a:xfrm>
          <a:prstGeom prst="rect">
            <a:avLst/>
          </a:prstGeom>
          <a:noFill/>
          <a:ln w="9525">
            <a:noFill/>
            <a:miter lim="800000"/>
            <a:headEnd/>
            <a:tailEnd/>
          </a:ln>
          <a:effectLst/>
        </p:spPr>
        <p:txBody>
          <a:bodyPr vert="horz" wrap="square" lIns="93062" tIns="46532" rIns="93062" bIns="46532" numCol="1" anchor="t" anchorCtr="0" compatLnSpc="1">
            <a:prstTxWarp prst="textNoShape">
              <a:avLst/>
            </a:prstTxWarp>
          </a:bodyPr>
          <a:lstStyle>
            <a:lvl1pPr defTabSz="931081">
              <a:defRPr sz="1200" dirty="0"/>
            </a:lvl1pPr>
          </a:lstStyle>
          <a:p>
            <a:pPr>
              <a:defRPr/>
            </a:pPr>
            <a:endParaRPr lang="en-US" dirty="0"/>
          </a:p>
        </p:txBody>
      </p:sp>
    </p:spTree>
    <p:extLst>
      <p:ext uri="{BB962C8B-B14F-4D97-AF65-F5344CB8AC3E}">
        <p14:creationId xmlns:p14="http://schemas.microsoft.com/office/powerpoint/2010/main" val="1687458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2" y="3"/>
            <a:ext cx="3036769" cy="465345"/>
          </a:xfrm>
          <a:prstGeom prst="rect">
            <a:avLst/>
          </a:prstGeom>
          <a:noFill/>
          <a:ln w="9525">
            <a:noFill/>
            <a:miter lim="800000"/>
            <a:headEnd/>
            <a:tailEnd/>
          </a:ln>
          <a:effectLst/>
        </p:spPr>
        <p:txBody>
          <a:bodyPr vert="horz" wrap="square" lIns="93062" tIns="46532" rIns="93062" bIns="46532" numCol="1" anchor="t" anchorCtr="0" compatLnSpc="1">
            <a:prstTxWarp prst="textNoShape">
              <a:avLst/>
            </a:prstTxWarp>
          </a:bodyPr>
          <a:lstStyle>
            <a:lvl1pPr defTabSz="931081">
              <a:defRPr sz="1200" dirty="0"/>
            </a:lvl1pPr>
          </a:lstStyle>
          <a:p>
            <a:pPr>
              <a:defRPr/>
            </a:pPr>
            <a:endParaRPr lang="en-US" dirty="0"/>
          </a:p>
        </p:txBody>
      </p:sp>
      <p:sp>
        <p:nvSpPr>
          <p:cNvPr id="65539" name="Rectangle 3"/>
          <p:cNvSpPr>
            <a:spLocks noGrp="1" noChangeArrowheads="1"/>
          </p:cNvSpPr>
          <p:nvPr>
            <p:ph type="dt" idx="1"/>
          </p:nvPr>
        </p:nvSpPr>
        <p:spPr bwMode="auto">
          <a:xfrm>
            <a:off x="3970459" y="3"/>
            <a:ext cx="3036768" cy="465345"/>
          </a:xfrm>
          <a:prstGeom prst="rect">
            <a:avLst/>
          </a:prstGeom>
          <a:noFill/>
          <a:ln w="9525">
            <a:noFill/>
            <a:miter lim="800000"/>
            <a:headEnd/>
            <a:tailEnd/>
          </a:ln>
          <a:effectLst/>
        </p:spPr>
        <p:txBody>
          <a:bodyPr vert="horz" wrap="square" lIns="93062" tIns="46532" rIns="93062" bIns="46532" numCol="1" anchor="t" anchorCtr="0" compatLnSpc="1">
            <a:prstTxWarp prst="textNoShape">
              <a:avLst/>
            </a:prstTxWarp>
          </a:bodyPr>
          <a:lstStyle>
            <a:lvl1pPr algn="r" defTabSz="931081">
              <a:defRPr sz="1200" dirty="0"/>
            </a:lvl1pPr>
          </a:lstStyle>
          <a:p>
            <a:pPr>
              <a:defRPr/>
            </a:pPr>
            <a:endParaRPr lang="en-US" dirty="0"/>
          </a:p>
        </p:txBody>
      </p:sp>
      <p:sp>
        <p:nvSpPr>
          <p:cNvPr id="84996" name="Rectangle 4"/>
          <p:cNvSpPr>
            <a:spLocks noGrp="1" noRot="1" noChangeAspect="1" noChangeArrowheads="1" noTextEdit="1"/>
          </p:cNvSpPr>
          <p:nvPr>
            <p:ph type="sldImg" idx="2"/>
          </p:nvPr>
        </p:nvSpPr>
        <p:spPr bwMode="auto">
          <a:xfrm>
            <a:off x="1182688" y="695325"/>
            <a:ext cx="4643437" cy="3484563"/>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35212" y="4412330"/>
            <a:ext cx="5136807" cy="4180423"/>
          </a:xfrm>
          <a:prstGeom prst="rect">
            <a:avLst/>
          </a:prstGeom>
          <a:noFill/>
          <a:ln w="9525">
            <a:noFill/>
            <a:miter lim="800000"/>
            <a:headEnd/>
            <a:tailEnd/>
          </a:ln>
          <a:effectLst/>
        </p:spPr>
        <p:txBody>
          <a:bodyPr vert="horz" wrap="square" lIns="93062" tIns="46532" rIns="93062" bIns="465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42" name="Rectangle 6"/>
          <p:cNvSpPr>
            <a:spLocks noGrp="1" noChangeArrowheads="1"/>
          </p:cNvSpPr>
          <p:nvPr>
            <p:ph type="ftr" sz="quarter" idx="4"/>
          </p:nvPr>
        </p:nvSpPr>
        <p:spPr bwMode="auto">
          <a:xfrm>
            <a:off x="2" y="8824657"/>
            <a:ext cx="3036769" cy="463809"/>
          </a:xfrm>
          <a:prstGeom prst="rect">
            <a:avLst/>
          </a:prstGeom>
          <a:noFill/>
          <a:ln w="9525">
            <a:noFill/>
            <a:miter lim="800000"/>
            <a:headEnd/>
            <a:tailEnd/>
          </a:ln>
          <a:effectLst/>
        </p:spPr>
        <p:txBody>
          <a:bodyPr vert="horz" wrap="square" lIns="93062" tIns="46532" rIns="93062" bIns="46532" numCol="1" anchor="b" anchorCtr="0" compatLnSpc="1">
            <a:prstTxWarp prst="textNoShape">
              <a:avLst/>
            </a:prstTxWarp>
          </a:bodyPr>
          <a:lstStyle>
            <a:lvl1pPr defTabSz="931081">
              <a:defRPr sz="1200" dirty="0"/>
            </a:lvl1pPr>
          </a:lstStyle>
          <a:p>
            <a:pPr>
              <a:defRPr/>
            </a:pPr>
            <a:endParaRPr lang="en-US" dirty="0"/>
          </a:p>
        </p:txBody>
      </p:sp>
      <p:sp>
        <p:nvSpPr>
          <p:cNvPr id="65543" name="Rectangle 7"/>
          <p:cNvSpPr>
            <a:spLocks noGrp="1" noChangeArrowheads="1"/>
          </p:cNvSpPr>
          <p:nvPr>
            <p:ph type="sldNum" sz="quarter" idx="5"/>
          </p:nvPr>
        </p:nvSpPr>
        <p:spPr bwMode="auto">
          <a:xfrm>
            <a:off x="3970459" y="8824657"/>
            <a:ext cx="3036768" cy="463809"/>
          </a:xfrm>
          <a:prstGeom prst="rect">
            <a:avLst/>
          </a:prstGeom>
          <a:noFill/>
          <a:ln w="9525">
            <a:noFill/>
            <a:miter lim="800000"/>
            <a:headEnd/>
            <a:tailEnd/>
          </a:ln>
          <a:effectLst/>
        </p:spPr>
        <p:txBody>
          <a:bodyPr vert="horz" wrap="square" lIns="93062" tIns="46532" rIns="93062" bIns="46532" numCol="1" anchor="b" anchorCtr="0" compatLnSpc="1">
            <a:prstTxWarp prst="textNoShape">
              <a:avLst/>
            </a:prstTxWarp>
          </a:bodyPr>
          <a:lstStyle>
            <a:lvl1pPr algn="r" defTabSz="931081">
              <a:defRPr sz="1200"/>
            </a:lvl1pPr>
          </a:lstStyle>
          <a:p>
            <a:pPr>
              <a:defRPr/>
            </a:pPr>
            <a:fld id="{F5AE0726-483A-414A-AAD6-C4BB6DAD8FAC}" type="slidenum">
              <a:rPr lang="en-US"/>
              <a:pPr>
                <a:defRPr/>
              </a:pPr>
              <a:t>‹#›</a:t>
            </a:fld>
            <a:endParaRPr lang="en-US" dirty="0"/>
          </a:p>
        </p:txBody>
      </p:sp>
    </p:spTree>
    <p:extLst>
      <p:ext uri="{BB962C8B-B14F-4D97-AF65-F5344CB8AC3E}">
        <p14:creationId xmlns:p14="http://schemas.microsoft.com/office/powerpoint/2010/main" val="2521625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AE0726-483A-414A-AAD6-C4BB6DAD8FAC}" type="slidenum">
              <a:rPr lang="en-US" smtClean="0"/>
              <a:pPr>
                <a:defRPr/>
              </a:pPr>
              <a:t>1</a:t>
            </a:fld>
            <a:endParaRPr lang="en-US" dirty="0"/>
          </a:p>
        </p:txBody>
      </p:sp>
    </p:spTree>
    <p:extLst>
      <p:ext uri="{BB962C8B-B14F-4D97-AF65-F5344CB8AC3E}">
        <p14:creationId xmlns:p14="http://schemas.microsoft.com/office/powerpoint/2010/main" val="300322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endParaRPr 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Arial" charset="0"/>
                <a:ea typeface="MS PGothic" pitchFamily="34" charset="-128"/>
              </a:defRPr>
            </a:lvl1pPr>
            <a:lvl2pPr marL="742950" indent="-285750" defTabSz="923925" eaLnBrk="0" hangingPunct="0">
              <a:defRPr>
                <a:solidFill>
                  <a:schemeClr val="tx1"/>
                </a:solidFill>
                <a:latin typeface="Arial" charset="0"/>
                <a:ea typeface="MS PGothic" pitchFamily="34" charset="-128"/>
              </a:defRPr>
            </a:lvl2pPr>
            <a:lvl3pPr marL="1143000" indent="-228600" defTabSz="923925" eaLnBrk="0" hangingPunct="0">
              <a:defRPr>
                <a:solidFill>
                  <a:schemeClr val="tx1"/>
                </a:solidFill>
                <a:latin typeface="Arial" charset="0"/>
                <a:ea typeface="MS PGothic" pitchFamily="34" charset="-128"/>
              </a:defRPr>
            </a:lvl3pPr>
            <a:lvl4pPr marL="1600200" indent="-228600" defTabSz="923925" eaLnBrk="0" hangingPunct="0">
              <a:defRPr>
                <a:solidFill>
                  <a:schemeClr val="tx1"/>
                </a:solidFill>
                <a:latin typeface="Arial" charset="0"/>
                <a:ea typeface="MS PGothic" pitchFamily="34" charset="-128"/>
              </a:defRPr>
            </a:lvl4pPr>
            <a:lvl5pPr marL="2057400" indent="-228600" defTabSz="923925" eaLnBrk="0" hangingPunct="0">
              <a:defRPr>
                <a:solidFill>
                  <a:schemeClr val="tx1"/>
                </a:solidFill>
                <a:latin typeface="Arial" charset="0"/>
                <a:ea typeface="MS PGothic" pitchFamily="34" charset="-128"/>
              </a:defRPr>
            </a:lvl5pPr>
            <a:lvl6pPr marL="2514600" indent="-228600" defTabSz="923925"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923925"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923925"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923925"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4C259F8-FC79-487B-B0CE-9751399C22BF}" type="slidenum">
              <a:rPr lang="en-US">
                <a:solidFill>
                  <a:prstClr val="black"/>
                </a:solidFill>
                <a:latin typeface="Calibri" pitchFamily="34" charset="0"/>
              </a:rPr>
              <a:pPr eaLnBrk="1" hangingPunct="1"/>
              <a:t>2</a:t>
            </a:fld>
            <a:endParaRPr lang="en-US" dirty="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3"/>
          <p:cNvSpPr>
            <a:spLocks noChangeArrowheads="1"/>
          </p:cNvSpPr>
          <p:nvPr/>
        </p:nvSpPr>
        <p:spPr bwMode="auto">
          <a:xfrm>
            <a:off x="0" y="0"/>
            <a:ext cx="9144000" cy="914400"/>
          </a:xfrm>
          <a:prstGeom prst="rect">
            <a:avLst/>
          </a:prstGeom>
          <a:solidFill>
            <a:srgbClr val="385EC8"/>
          </a:solidFill>
          <a:ln w="9525">
            <a:noFill/>
            <a:miter lim="800000"/>
            <a:headEnd/>
            <a:tailEnd/>
          </a:ln>
          <a:effectLst/>
        </p:spPr>
        <p:txBody>
          <a:bodyPr wrap="none" anchor="ctr"/>
          <a:lstStyle/>
          <a:p>
            <a:pPr>
              <a:defRPr/>
            </a:pPr>
            <a:endParaRPr lang="en-US" dirty="0"/>
          </a:p>
        </p:txBody>
      </p:sp>
      <p:sp>
        <p:nvSpPr>
          <p:cNvPr id="5" name="Rectangle 24"/>
          <p:cNvSpPr>
            <a:spLocks noChangeArrowheads="1"/>
          </p:cNvSpPr>
          <p:nvPr/>
        </p:nvSpPr>
        <p:spPr bwMode="auto">
          <a:xfrm>
            <a:off x="0" y="0"/>
            <a:ext cx="990600" cy="6858000"/>
          </a:xfrm>
          <a:prstGeom prst="rect">
            <a:avLst/>
          </a:prstGeom>
          <a:solidFill>
            <a:srgbClr val="EA8B00"/>
          </a:solidFill>
          <a:ln w="9525">
            <a:noFill/>
            <a:miter lim="800000"/>
            <a:headEnd/>
            <a:tailEnd/>
          </a:ln>
          <a:effectLst/>
        </p:spPr>
        <p:txBody>
          <a:bodyPr wrap="none" anchor="ctr"/>
          <a:lstStyle/>
          <a:p>
            <a:pPr>
              <a:defRPr/>
            </a:pPr>
            <a:endParaRPr lang="en-US" dirty="0"/>
          </a:p>
        </p:txBody>
      </p:sp>
      <p:sp>
        <p:nvSpPr>
          <p:cNvPr id="6" name="Rectangle 25"/>
          <p:cNvSpPr>
            <a:spLocks noChangeArrowheads="1"/>
          </p:cNvSpPr>
          <p:nvPr/>
        </p:nvSpPr>
        <p:spPr bwMode="auto">
          <a:xfrm>
            <a:off x="0" y="0"/>
            <a:ext cx="990600" cy="911225"/>
          </a:xfrm>
          <a:prstGeom prst="rect">
            <a:avLst/>
          </a:prstGeom>
          <a:solidFill>
            <a:srgbClr val="99C2FF"/>
          </a:solidFill>
          <a:ln w="9525">
            <a:noFill/>
            <a:miter lim="800000"/>
            <a:headEnd/>
            <a:tailEnd/>
          </a:ln>
          <a:effectLst/>
        </p:spPr>
        <p:txBody>
          <a:bodyPr wrap="none" anchor="ctr"/>
          <a:lstStyle/>
          <a:p>
            <a:pPr>
              <a:defRPr/>
            </a:pPr>
            <a:endParaRPr lang="en-US" baseline="-25000" dirty="0"/>
          </a:p>
        </p:txBody>
      </p:sp>
      <p:sp>
        <p:nvSpPr>
          <p:cNvPr id="4124" name="Rectangle 28"/>
          <p:cNvSpPr>
            <a:spLocks noGrp="1" noChangeArrowheads="1"/>
          </p:cNvSpPr>
          <p:nvPr>
            <p:ph type="subTitle" sz="quarter" idx="1"/>
          </p:nvPr>
        </p:nvSpPr>
        <p:spPr bwMode="auto">
          <a:xfrm>
            <a:off x="1219200" y="4419600"/>
            <a:ext cx="6172200" cy="609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Tx/>
              <a:buNone/>
              <a:defRPr sz="1600" b="1">
                <a:latin typeface="Arial" pitchFamily="34" charset="0"/>
                <a:cs typeface="Arial" pitchFamily="34" charset="0"/>
              </a:defRPr>
            </a:lvl1pPr>
          </a:lstStyle>
          <a:p>
            <a:r>
              <a:rPr lang="en-US" dirty="0"/>
              <a:t>Click to edit Master subtitle style</a:t>
            </a:r>
          </a:p>
        </p:txBody>
      </p:sp>
      <p:sp>
        <p:nvSpPr>
          <p:cNvPr id="4123" name="Rectangle 27"/>
          <p:cNvSpPr>
            <a:spLocks noGrp="1" noChangeArrowheads="1"/>
          </p:cNvSpPr>
          <p:nvPr>
            <p:ph type="ctrTitle" sz="quarter" hasCustomPrompt="1"/>
          </p:nvPr>
        </p:nvSpPr>
        <p:spPr bwMode="auto">
          <a:xfrm>
            <a:off x="1219200" y="1143000"/>
            <a:ext cx="4876800" cy="3048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4000" b="1">
                <a:solidFill>
                  <a:schemeClr val="tx1"/>
                </a:solidFill>
                <a:latin typeface="Arial" pitchFamily="34" charset="0"/>
                <a:cs typeface="Arial" pitchFamily="34" charset="0"/>
              </a:defRPr>
            </a:lvl1pPr>
          </a:lstStyle>
          <a:p>
            <a:r>
              <a:rPr lang="en-US" dirty="0"/>
              <a:t>Click to </a:t>
            </a:r>
            <a:r>
              <a:rPr lang="en-US" dirty="0" smtClean="0"/>
              <a:t>Edit </a:t>
            </a:r>
            <a:r>
              <a:rPr lang="en-US" dirty="0"/>
              <a:t>Master </a:t>
            </a:r>
            <a:r>
              <a:rPr lang="en-US" dirty="0" smtClean="0"/>
              <a:t>Title Style</a:t>
            </a:r>
            <a:endParaRPr lang="en-US" dirty="0"/>
          </a:p>
        </p:txBody>
      </p:sp>
      <p:pic>
        <p:nvPicPr>
          <p:cNvPr id="14" name="Picture 29" descr="hret logo without tagline 2004"/>
          <p:cNvPicPr>
            <a:picLocks noChangeAspect="1" noChangeArrowheads="1"/>
          </p:cNvPicPr>
          <p:nvPr userDrawn="1"/>
        </p:nvPicPr>
        <p:blipFill>
          <a:blip r:embed="rId2" cstate="print"/>
          <a:srcRect/>
          <a:stretch>
            <a:fillRect/>
          </a:stretch>
        </p:blipFill>
        <p:spPr bwMode="auto">
          <a:xfrm>
            <a:off x="7010400" y="5715000"/>
            <a:ext cx="1487850" cy="805919"/>
          </a:xfrm>
          <a:prstGeom prst="rect">
            <a:avLst/>
          </a:prstGeom>
          <a:noFill/>
          <a:ln w="9525">
            <a:noFill/>
            <a:miter lim="800000"/>
            <a:headEnd/>
            <a:tailEnd/>
          </a:ln>
        </p:spPr>
      </p:pic>
      <p:pic>
        <p:nvPicPr>
          <p:cNvPr id="15" name="Picture 2"/>
          <p:cNvPicPr>
            <a:picLocks noChangeAspect="1" noChangeArrowheads="1"/>
          </p:cNvPicPr>
          <p:nvPr userDrawn="1"/>
        </p:nvPicPr>
        <p:blipFill>
          <a:blip r:embed="rId3" cstate="print"/>
          <a:srcRect/>
          <a:stretch>
            <a:fillRect/>
          </a:stretch>
        </p:blipFill>
        <p:spPr bwMode="auto">
          <a:xfrm>
            <a:off x="4313952" y="5633037"/>
            <a:ext cx="1148065" cy="762000"/>
          </a:xfrm>
          <a:prstGeom prst="rect">
            <a:avLst/>
          </a:prstGeom>
          <a:noFill/>
          <a:ln w="9525">
            <a:noFill/>
            <a:miter lim="800000"/>
            <a:headEnd/>
            <a:tailEnd/>
          </a:ln>
          <a:effectLst/>
        </p:spPr>
      </p:pic>
      <p:pic>
        <p:nvPicPr>
          <p:cNvPr id="16" name="Picture 3"/>
          <p:cNvPicPr>
            <a:picLocks noChangeAspect="1" noChangeArrowheads="1"/>
          </p:cNvPicPr>
          <p:nvPr userDrawn="1"/>
        </p:nvPicPr>
        <p:blipFill>
          <a:blip r:embed="rId4" cstate="print"/>
          <a:srcRect/>
          <a:stretch>
            <a:fillRect/>
          </a:stretch>
        </p:blipFill>
        <p:spPr bwMode="auto">
          <a:xfrm>
            <a:off x="5500868" y="5631020"/>
            <a:ext cx="1142800" cy="758281"/>
          </a:xfrm>
          <a:prstGeom prst="rect">
            <a:avLst/>
          </a:prstGeom>
          <a:noFill/>
          <a:ln w="9525">
            <a:noFill/>
            <a:miter lim="800000"/>
            <a:headEnd/>
            <a:tailEnd/>
          </a:ln>
          <a:effectLst/>
        </p:spPr>
      </p:pic>
      <p:pic>
        <p:nvPicPr>
          <p:cNvPr id="17" name="Picture 4"/>
          <p:cNvPicPr>
            <a:picLocks noChangeAspect="1" noChangeArrowheads="1"/>
          </p:cNvPicPr>
          <p:nvPr userDrawn="1"/>
        </p:nvPicPr>
        <p:blipFill>
          <a:blip r:embed="rId5" cstate="print"/>
          <a:srcRect/>
          <a:stretch>
            <a:fillRect/>
          </a:stretch>
        </p:blipFill>
        <p:spPr bwMode="auto">
          <a:xfrm>
            <a:off x="3130297" y="5631020"/>
            <a:ext cx="1143000" cy="758414"/>
          </a:xfrm>
          <a:prstGeom prst="rect">
            <a:avLst/>
          </a:prstGeom>
          <a:noFill/>
          <a:ln w="9525">
            <a:noFill/>
            <a:miter lim="800000"/>
            <a:headEnd/>
            <a:tailEnd/>
          </a:ln>
          <a:effectLst/>
        </p:spPr>
      </p:pic>
      <p:sp>
        <p:nvSpPr>
          <p:cNvPr id="18" name="TextBox 17"/>
          <p:cNvSpPr txBox="1"/>
          <p:nvPr userDrawn="1"/>
        </p:nvSpPr>
        <p:spPr>
          <a:xfrm>
            <a:off x="3130297" y="6407009"/>
            <a:ext cx="3513372" cy="200055"/>
          </a:xfrm>
          <a:prstGeom prst="rect">
            <a:avLst/>
          </a:prstGeom>
          <a:noFill/>
        </p:spPr>
        <p:txBody>
          <a:bodyPr wrap="square" rtlCol="0">
            <a:spAutoFit/>
          </a:bodyPr>
          <a:lstStyle/>
          <a:p>
            <a:pPr algn="ctr"/>
            <a:r>
              <a:rPr lang="en-US" sz="700" b="0" dirty="0" smtClean="0">
                <a:solidFill>
                  <a:schemeClr val="tx1"/>
                </a:solidFill>
                <a:latin typeface="Arial Rounded MT Bold" pitchFamily="34" charset="0"/>
              </a:rPr>
              <a:t>TRANSFORMING</a:t>
            </a:r>
            <a:r>
              <a:rPr lang="en-US" sz="700" b="0" baseline="0" dirty="0" smtClean="0">
                <a:solidFill>
                  <a:schemeClr val="tx1"/>
                </a:solidFill>
                <a:latin typeface="Arial Rounded MT Bold" pitchFamily="34" charset="0"/>
              </a:rPr>
              <a:t> HEALTH CARE THROUGH RESEARCH AND EDUCATION</a:t>
            </a:r>
            <a:endParaRPr lang="en-US" sz="700" b="0" dirty="0">
              <a:solidFill>
                <a:schemeClr val="tx1"/>
              </a:solidFill>
              <a:latin typeface="Arial Rounded MT Bold" pitchFamily="34" charset="0"/>
            </a:endParaRPr>
          </a:p>
        </p:txBody>
      </p:sp>
      <p:pic>
        <p:nvPicPr>
          <p:cNvPr id="17410" name="Picture 2" descr="Hospitals in Pursuit of Excellence"/>
          <p:cNvPicPr>
            <a:picLocks noChangeAspect="1" noChangeArrowheads="1"/>
          </p:cNvPicPr>
          <p:nvPr userDrawn="1"/>
        </p:nvPicPr>
        <p:blipFill>
          <a:blip r:embed="rId6" cstate="print"/>
          <a:srcRect t="7619" r="4425" b="8571"/>
          <a:stretch>
            <a:fillRect/>
          </a:stretch>
        </p:blipFill>
        <p:spPr bwMode="auto">
          <a:xfrm>
            <a:off x="1066800" y="5760948"/>
            <a:ext cx="1752600" cy="714022"/>
          </a:xfrm>
          <a:prstGeom prst="rect">
            <a:avLst/>
          </a:prstGeom>
          <a:noFill/>
        </p:spPr>
      </p:pic>
      <p:pic>
        <p:nvPicPr>
          <p:cNvPr id="1026" name="Picture 2"/>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6411" r="9015" b="5801"/>
          <a:stretch/>
        </p:blipFill>
        <p:spPr bwMode="auto">
          <a:xfrm>
            <a:off x="0" y="0"/>
            <a:ext cx="544849"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userDrawn="1"/>
        </p:nvSpPr>
        <p:spPr>
          <a:xfrm rot="16200000">
            <a:off x="353549" y="261435"/>
            <a:ext cx="844264" cy="461665"/>
          </a:xfrm>
          <a:prstGeom prst="rect">
            <a:avLst/>
          </a:prstGeom>
          <a:noFill/>
        </p:spPr>
        <p:txBody>
          <a:bodyPr wrap="square" lIns="0" tIns="0" rIns="0" bIns="0"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750" b="1" kern="1200" dirty="0" smtClean="0">
                <a:solidFill>
                  <a:schemeClr val="tx1"/>
                </a:solidFill>
                <a:effectLst/>
                <a:latin typeface="Arial" pitchFamily="34" charset="0"/>
                <a:ea typeface="+mn-ea"/>
                <a:cs typeface="+mn-cs"/>
              </a:rPr>
              <a:t>2012 Illinois Performance Excellence Bronze Award</a:t>
            </a:r>
            <a:endParaRPr lang="en-US" sz="750" dirty="0" smtClean="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639762"/>
          </a:xfrm>
          <a:prstGeom prst="rect">
            <a:avLst/>
          </a:prstGeo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buClr>
                <a:srgbClr val="800000"/>
              </a:buClr>
              <a:defRPr b="0">
                <a:latin typeface="Arial" pitchFamily="34" charset="0"/>
                <a:cs typeface="Arial" pitchFamily="34" charset="0"/>
              </a:defRPr>
            </a:lvl1pPr>
            <a:lvl2pPr>
              <a:buClr>
                <a:srgbClr val="800000"/>
              </a:buClr>
              <a:defRPr b="0">
                <a:latin typeface="Arial" pitchFamily="34" charset="0"/>
                <a:cs typeface="Arial" pitchFamily="34" charset="0"/>
              </a:defRPr>
            </a:lvl2pPr>
            <a:lvl3pPr>
              <a:buClr>
                <a:srgbClr val="800000"/>
              </a:buClr>
              <a:defRPr b="0">
                <a:latin typeface="Arial" pitchFamily="34" charset="0"/>
                <a:cs typeface="Arial" pitchFamily="34" charset="0"/>
              </a:defRPr>
            </a:lvl3pPr>
            <a:lvl4pPr>
              <a:buClr>
                <a:srgbClr val="800000"/>
              </a:buClr>
              <a:defRPr b="0">
                <a:latin typeface="Arial" pitchFamily="34" charset="0"/>
                <a:cs typeface="Arial" pitchFamily="34" charset="0"/>
              </a:defRPr>
            </a:lvl4pPr>
            <a:lvl5pPr>
              <a:buClr>
                <a:srgbClr val="800000"/>
              </a:buClr>
              <a:defRPr b="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cs typeface="Arial"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0">
                <a:latin typeface="Arial" pitchFamily="34" charset="0"/>
                <a:cs typeface="Arial" pitchFamily="34" charset="0"/>
              </a:defRPr>
            </a:lvl1pPr>
            <a:lvl2pPr>
              <a:defRPr b="0">
                <a:latin typeface="Arial" pitchFamily="34" charset="0"/>
                <a:cs typeface="Arial" pitchFamily="34" charset="0"/>
              </a:defRPr>
            </a:lvl2pPr>
            <a:lvl3pPr>
              <a:defRPr b="0">
                <a:latin typeface="Arial" pitchFamily="34" charset="0"/>
                <a:cs typeface="Arial" pitchFamily="34" charset="0"/>
              </a:defRPr>
            </a:lvl3pPr>
            <a:lvl4pPr>
              <a:defRPr b="0">
                <a:latin typeface="Arial" pitchFamily="34" charset="0"/>
                <a:cs typeface="Arial" pitchFamily="34" charset="0"/>
              </a:defRPr>
            </a:lvl4pPr>
            <a:lvl5pPr>
              <a:defRPr b="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7" name="Title 6"/>
          <p:cNvSpPr>
            <a:spLocks noGrp="1"/>
          </p:cNvSpPr>
          <p:nvPr>
            <p:ph type="title"/>
          </p:nvPr>
        </p:nvSpPr>
        <p:spPr>
          <a:xfrm>
            <a:off x="0" y="457200"/>
            <a:ext cx="9144000" cy="533400"/>
          </a:xfrm>
          <a:prstGeom prst="rect">
            <a:avLst/>
          </a:prstGeom>
        </p:spPr>
        <p:txBody>
          <a:bodyPr>
            <a:noAutofit/>
          </a:bodyPr>
          <a:lstStyle/>
          <a:p>
            <a:r>
              <a:rPr lang="en-US" smtClean="0"/>
              <a:t>Click to edit Master title style</a:t>
            </a:r>
            <a:endParaRPr lang="en-US"/>
          </a:p>
        </p:txBody>
      </p:sp>
    </p:spTree>
    <p:extLst>
      <p:ext uri="{BB962C8B-B14F-4D97-AF65-F5344CB8AC3E}">
        <p14:creationId xmlns:p14="http://schemas.microsoft.com/office/powerpoint/2010/main" val="2935578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GettyImages_116377250.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40" r="9120"/>
          <a:stretch/>
        </p:blipFill>
        <p:spPr>
          <a:xfrm>
            <a:off x="0" y="0"/>
            <a:ext cx="9279463" cy="6867331"/>
          </a:xfrm>
          <a:prstGeom prst="rect">
            <a:avLst/>
          </a:prstGeom>
          <a:noFill/>
          <a:ln>
            <a:noFill/>
          </a:ln>
        </p:spPr>
      </p:pic>
      <p:sp>
        <p:nvSpPr>
          <p:cNvPr id="7" name="Rectangle 6"/>
          <p:cNvSpPr/>
          <p:nvPr userDrawn="1"/>
        </p:nvSpPr>
        <p:spPr>
          <a:xfrm>
            <a:off x="0" y="3200400"/>
            <a:ext cx="60198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Rectangle 7"/>
          <p:cNvSpPr/>
          <p:nvPr userDrawn="1"/>
        </p:nvSpPr>
        <p:spPr>
          <a:xfrm>
            <a:off x="0" y="3962400"/>
            <a:ext cx="74676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Rectangle 8"/>
          <p:cNvSpPr/>
          <p:nvPr userDrawn="1"/>
        </p:nvSpPr>
        <p:spPr>
          <a:xfrm>
            <a:off x="0" y="4724400"/>
            <a:ext cx="4572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8" name="Title 17"/>
          <p:cNvSpPr>
            <a:spLocks noGrp="1"/>
          </p:cNvSpPr>
          <p:nvPr>
            <p:ph type="title" hasCustomPrompt="1"/>
          </p:nvPr>
        </p:nvSpPr>
        <p:spPr>
          <a:xfrm>
            <a:off x="304800" y="3200400"/>
            <a:ext cx="5791200"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dirty="0" smtClean="0"/>
              <a:t>CLICK TO EDIT MASTER TITLE STYLE</a:t>
            </a:r>
            <a:endParaRPr lang="en-US" dirty="0"/>
          </a:p>
        </p:txBody>
      </p:sp>
      <p:sp>
        <p:nvSpPr>
          <p:cNvPr id="22" name="Text Placeholder 21"/>
          <p:cNvSpPr>
            <a:spLocks noGrp="1"/>
          </p:cNvSpPr>
          <p:nvPr>
            <p:ph type="body" sz="quarter" idx="10" hasCustomPrompt="1"/>
          </p:nvPr>
        </p:nvSpPr>
        <p:spPr>
          <a:xfrm>
            <a:off x="304800" y="3962400"/>
            <a:ext cx="7162800" cy="609600"/>
          </a:xfrm>
        </p:spPr>
        <p:txBody>
          <a:bodyPr anchor="ctr">
            <a:normAutofit/>
          </a:bodyPr>
          <a:lstStyle>
            <a:lvl1pPr>
              <a:buNone/>
              <a:defRPr sz="2200" b="1" i="0">
                <a:solidFill>
                  <a:schemeClr val="bg1"/>
                </a:solidFill>
                <a:latin typeface="Arial"/>
                <a:cs typeface="Arial"/>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dirty="0" smtClean="0"/>
              <a:t>CLICK TO EDIT MASTER TEXT STYLES</a:t>
            </a:r>
            <a:endParaRPr lang="en-US" dirty="0"/>
          </a:p>
        </p:txBody>
      </p:sp>
      <p:sp>
        <p:nvSpPr>
          <p:cNvPr id="24" name="Text Placeholder 23"/>
          <p:cNvSpPr>
            <a:spLocks noGrp="1"/>
          </p:cNvSpPr>
          <p:nvPr>
            <p:ph type="body" sz="quarter" idx="11" hasCustomPrompt="1"/>
          </p:nvPr>
        </p:nvSpPr>
        <p:spPr>
          <a:xfrm>
            <a:off x="304800" y="4724400"/>
            <a:ext cx="4267200" cy="609600"/>
          </a:xfrm>
        </p:spPr>
        <p:txBody>
          <a:bodyPr anchor="ctr"/>
          <a:lstStyle>
            <a:lvl1pPr>
              <a:buNone/>
              <a:defRPr sz="1600">
                <a:solidFill>
                  <a:schemeClr val="bg1"/>
                </a:solidFill>
                <a:latin typeface="Arial"/>
                <a:cs typeface="Arial"/>
              </a:defRPr>
            </a:lvl1pPr>
          </a:lstStyle>
          <a:p>
            <a:pPr lvl="0"/>
            <a:r>
              <a:rPr lang="en-US" dirty="0" smtClean="0"/>
              <a:t>CLICK TO EDIT MASTER TEXT STYLES</a:t>
            </a:r>
            <a:endParaRPr lang="en-US" dirty="0"/>
          </a:p>
        </p:txBody>
      </p:sp>
      <p:pic>
        <p:nvPicPr>
          <p:cNvPr id="2" name="Picture 1" descr="tru_logo_4cp_pos_noT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228600"/>
            <a:ext cx="3041150" cy="1231302"/>
          </a:xfrm>
          <a:prstGeom prst="rect">
            <a:avLst/>
          </a:prstGeom>
        </p:spPr>
      </p:pic>
    </p:spTree>
    <p:extLst>
      <p:ext uri="{BB962C8B-B14F-4D97-AF65-F5344CB8AC3E}">
        <p14:creationId xmlns:p14="http://schemas.microsoft.com/office/powerpoint/2010/main" val="37171080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42-19733431.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11110"/>
          <a:stretch/>
        </p:blipFill>
        <p:spPr>
          <a:xfrm>
            <a:off x="0" y="0"/>
            <a:ext cx="9145242" cy="6851388"/>
          </a:xfrm>
          <a:prstGeom prst="rect">
            <a:avLst/>
          </a:prstGeom>
        </p:spPr>
      </p:pic>
      <p:sp>
        <p:nvSpPr>
          <p:cNvPr id="7" name="Rectangle 6"/>
          <p:cNvSpPr/>
          <p:nvPr userDrawn="1"/>
        </p:nvSpPr>
        <p:spPr>
          <a:xfrm>
            <a:off x="0" y="3200400"/>
            <a:ext cx="60198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Rectangle 7"/>
          <p:cNvSpPr/>
          <p:nvPr userDrawn="1"/>
        </p:nvSpPr>
        <p:spPr>
          <a:xfrm>
            <a:off x="0" y="3962400"/>
            <a:ext cx="74676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Rectangle 8"/>
          <p:cNvSpPr/>
          <p:nvPr userDrawn="1"/>
        </p:nvSpPr>
        <p:spPr>
          <a:xfrm>
            <a:off x="0" y="4724400"/>
            <a:ext cx="4572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8" name="Title 17"/>
          <p:cNvSpPr>
            <a:spLocks noGrp="1"/>
          </p:cNvSpPr>
          <p:nvPr>
            <p:ph type="title" hasCustomPrompt="1"/>
          </p:nvPr>
        </p:nvSpPr>
        <p:spPr>
          <a:xfrm>
            <a:off x="304800" y="3200400"/>
            <a:ext cx="5791200"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dirty="0" smtClean="0"/>
              <a:t>CLICK TO EDIT MASTER TITLE STYLE</a:t>
            </a:r>
            <a:endParaRPr lang="en-US" dirty="0"/>
          </a:p>
        </p:txBody>
      </p:sp>
      <p:sp>
        <p:nvSpPr>
          <p:cNvPr id="22" name="Text Placeholder 21"/>
          <p:cNvSpPr>
            <a:spLocks noGrp="1"/>
          </p:cNvSpPr>
          <p:nvPr>
            <p:ph type="body" sz="quarter" idx="10" hasCustomPrompt="1"/>
          </p:nvPr>
        </p:nvSpPr>
        <p:spPr>
          <a:xfrm>
            <a:off x="304800" y="3962400"/>
            <a:ext cx="7162800" cy="609600"/>
          </a:xfrm>
        </p:spPr>
        <p:txBody>
          <a:bodyPr anchor="ctr">
            <a:normAutofit/>
          </a:bodyPr>
          <a:lstStyle>
            <a:lvl1pPr>
              <a:buNone/>
              <a:defRPr sz="2200" b="1" i="0">
                <a:solidFill>
                  <a:schemeClr val="bg1"/>
                </a:solidFill>
                <a:latin typeface="Arial"/>
                <a:cs typeface="Arial"/>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dirty="0" smtClean="0"/>
              <a:t>CLICK TO EDIT MASTER TEXT STYLES</a:t>
            </a:r>
            <a:endParaRPr lang="en-US" dirty="0"/>
          </a:p>
        </p:txBody>
      </p:sp>
      <p:sp>
        <p:nvSpPr>
          <p:cNvPr id="24" name="Text Placeholder 23"/>
          <p:cNvSpPr>
            <a:spLocks noGrp="1"/>
          </p:cNvSpPr>
          <p:nvPr>
            <p:ph type="body" sz="quarter" idx="11" hasCustomPrompt="1"/>
          </p:nvPr>
        </p:nvSpPr>
        <p:spPr>
          <a:xfrm>
            <a:off x="304800" y="4724400"/>
            <a:ext cx="4267200" cy="609600"/>
          </a:xfrm>
        </p:spPr>
        <p:txBody>
          <a:bodyPr anchor="ctr"/>
          <a:lstStyle>
            <a:lvl1pPr>
              <a:buNone/>
              <a:defRPr sz="1600">
                <a:solidFill>
                  <a:schemeClr val="bg1"/>
                </a:solidFill>
                <a:latin typeface="Arial"/>
                <a:cs typeface="Arial"/>
              </a:defRPr>
            </a:lvl1pPr>
          </a:lstStyle>
          <a:p>
            <a:pPr lvl="0"/>
            <a:r>
              <a:rPr lang="en-US" dirty="0" smtClean="0"/>
              <a:t>CLICK TO EDIT MASTER TEXT STYLES</a:t>
            </a:r>
            <a:endParaRPr lang="en-US" dirty="0"/>
          </a:p>
        </p:txBody>
      </p:sp>
      <p:pic>
        <p:nvPicPr>
          <p:cNvPr id="2" name="Picture 1" descr="tru_logo_4cp_pos_noT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228600"/>
            <a:ext cx="3041150" cy="1231302"/>
          </a:xfrm>
          <a:prstGeom prst="rect">
            <a:avLst/>
          </a:prstGeom>
        </p:spPr>
      </p:pic>
    </p:spTree>
    <p:extLst>
      <p:ext uri="{BB962C8B-B14F-4D97-AF65-F5344CB8AC3E}">
        <p14:creationId xmlns:p14="http://schemas.microsoft.com/office/powerpoint/2010/main" val="13508234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9" name="Picture 8" descr="tru_logo_4cp_pos_noT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216498"/>
            <a:ext cx="3041150" cy="1231302"/>
          </a:xfrm>
          <a:prstGeom prst="rect">
            <a:avLst/>
          </a:prstGeom>
        </p:spPr>
      </p:pic>
      <p:sp>
        <p:nvSpPr>
          <p:cNvPr id="10" name="Rectangle 9"/>
          <p:cNvSpPr/>
          <p:nvPr userDrawn="1"/>
        </p:nvSpPr>
        <p:spPr>
          <a:xfrm>
            <a:off x="0" y="3200400"/>
            <a:ext cx="60198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1" name="Rectangle 10"/>
          <p:cNvSpPr/>
          <p:nvPr userDrawn="1"/>
        </p:nvSpPr>
        <p:spPr>
          <a:xfrm>
            <a:off x="0" y="3962400"/>
            <a:ext cx="74676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2" name="Rectangle 11"/>
          <p:cNvSpPr/>
          <p:nvPr userDrawn="1"/>
        </p:nvSpPr>
        <p:spPr>
          <a:xfrm>
            <a:off x="0" y="4724400"/>
            <a:ext cx="45720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3" name="Title 17"/>
          <p:cNvSpPr>
            <a:spLocks noGrp="1"/>
          </p:cNvSpPr>
          <p:nvPr>
            <p:ph type="title" hasCustomPrompt="1"/>
          </p:nvPr>
        </p:nvSpPr>
        <p:spPr>
          <a:xfrm>
            <a:off x="304800" y="3200400"/>
            <a:ext cx="5791200"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dirty="0" smtClean="0"/>
              <a:t>CLICK TO EDIT MASTER TITLE STYLE</a:t>
            </a:r>
            <a:endParaRPr lang="en-US" dirty="0"/>
          </a:p>
        </p:txBody>
      </p:sp>
      <p:sp>
        <p:nvSpPr>
          <p:cNvPr id="14" name="Text Placeholder 21"/>
          <p:cNvSpPr>
            <a:spLocks noGrp="1"/>
          </p:cNvSpPr>
          <p:nvPr>
            <p:ph type="body" sz="quarter" idx="10" hasCustomPrompt="1"/>
          </p:nvPr>
        </p:nvSpPr>
        <p:spPr>
          <a:xfrm>
            <a:off x="304800" y="3962400"/>
            <a:ext cx="7162800" cy="609600"/>
          </a:xfrm>
        </p:spPr>
        <p:txBody>
          <a:bodyPr anchor="ctr">
            <a:normAutofit/>
          </a:bodyPr>
          <a:lstStyle>
            <a:lvl1pPr>
              <a:buNone/>
              <a:defRPr sz="2200" b="1" i="0">
                <a:solidFill>
                  <a:schemeClr val="bg1"/>
                </a:solidFill>
                <a:latin typeface="Arial"/>
                <a:cs typeface="Arial"/>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dirty="0" smtClean="0"/>
              <a:t>CLICK TO EDIT MASTER TEXT STYLES</a:t>
            </a:r>
            <a:endParaRPr lang="en-US" dirty="0"/>
          </a:p>
        </p:txBody>
      </p:sp>
      <p:sp>
        <p:nvSpPr>
          <p:cNvPr id="15" name="Text Placeholder 23"/>
          <p:cNvSpPr>
            <a:spLocks noGrp="1"/>
          </p:cNvSpPr>
          <p:nvPr>
            <p:ph type="body" sz="quarter" idx="11" hasCustomPrompt="1"/>
          </p:nvPr>
        </p:nvSpPr>
        <p:spPr>
          <a:xfrm>
            <a:off x="304800" y="4724400"/>
            <a:ext cx="4267200" cy="609600"/>
          </a:xfrm>
        </p:spPr>
        <p:txBody>
          <a:bodyPr anchor="ctr"/>
          <a:lstStyle>
            <a:lvl1pPr>
              <a:buNone/>
              <a:defRPr sz="1600">
                <a:solidFill>
                  <a:schemeClr val="bg1"/>
                </a:solidFill>
                <a:latin typeface="Arial"/>
                <a:cs typeface="Aria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1438665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24000"/>
            <a:ext cx="7732776" cy="4648200"/>
          </a:xfrm>
        </p:spPr>
        <p:txBody>
          <a:bodyPr/>
          <a:lstStyle>
            <a:lvl1pPr>
              <a:buClr>
                <a:schemeClr val="accent2"/>
              </a:buClr>
              <a:defRPr>
                <a:latin typeface="Arial"/>
                <a:cs typeface="Arial"/>
              </a:defRPr>
            </a:lvl1pPr>
            <a:lvl2pPr>
              <a:buClr>
                <a:schemeClr val="accent2"/>
              </a:buClr>
              <a:defRPr>
                <a:latin typeface="Arial"/>
                <a:cs typeface="Arial"/>
              </a:defRPr>
            </a:lvl2pPr>
            <a:lvl3pPr>
              <a:buClr>
                <a:schemeClr val="accent2"/>
              </a:buClr>
              <a:defRPr>
                <a:latin typeface="Arial"/>
                <a:cs typeface="Arial"/>
              </a:defRPr>
            </a:lvl3pPr>
            <a:lvl4pPr>
              <a:buClr>
                <a:schemeClr val="accent2"/>
              </a:buClr>
              <a:defRPr>
                <a:latin typeface="Arial"/>
                <a:cs typeface="Arial"/>
              </a:defRPr>
            </a:lvl4pPr>
            <a:lvl5pPr>
              <a:buClr>
                <a:schemeClr val="accent2"/>
              </a:buCl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
        <p:nvSpPr>
          <p:cNvPr id="9" name="Footer Placeholder 4"/>
          <p:cNvSpPr>
            <a:spLocks noGrp="1"/>
          </p:cNvSpPr>
          <p:nvPr>
            <p:ph type="ftr" sz="quarter" idx="3"/>
          </p:nvPr>
        </p:nvSpPr>
        <p:spPr>
          <a:xfrm rot="5400000">
            <a:off x="7840502" y="5113497"/>
            <a:ext cx="2436305" cy="134112"/>
          </a:xfrm>
          <a:prstGeom prst="rect">
            <a:avLst/>
          </a:prstGeom>
        </p:spPr>
        <p:txBody>
          <a:bodyPr/>
          <a:lstStyle>
            <a:lvl1pPr>
              <a:defRPr sz="600">
                <a:latin typeface="Melior Com" pitchFamily="18" charset="0"/>
              </a:defRPr>
            </a:lvl1pPr>
          </a:lstStyle>
          <a:p>
            <a:r>
              <a:rPr lang="en-US" dirty="0" smtClean="0">
                <a:solidFill>
                  <a:srgbClr val="25282A"/>
                </a:solidFill>
                <a:sym typeface="Symbol"/>
              </a:rPr>
              <a:t>Truven Health Analytics, Proprietary and Confidential, 2013</a:t>
            </a:r>
            <a:endParaRPr lang="en-US" dirty="0">
              <a:solidFill>
                <a:srgbClr val="25282A"/>
              </a:solidFill>
              <a:sym typeface="Symbol"/>
            </a:endParaRPr>
          </a:p>
        </p:txBody>
      </p:sp>
      <p:sp>
        <p:nvSpPr>
          <p:cNvPr id="7" name="Title 7"/>
          <p:cNvSpPr>
            <a:spLocks noGrp="1"/>
          </p:cNvSpPr>
          <p:nvPr>
            <p:ph type="title" hasCustomPrompt="1"/>
          </p:nvPr>
        </p:nvSpPr>
        <p:spPr>
          <a:xfrm>
            <a:off x="1143000" y="152400"/>
            <a:ext cx="7543800" cy="762000"/>
          </a:xfrm>
          <a:prstGeom prst="rect">
            <a:avLst/>
          </a:prstGeom>
        </p:spPr>
        <p:txBody>
          <a:bodyPr anchor="ctr"/>
          <a:lstStyle>
            <a:lvl1pPr algn="l">
              <a:defRPr sz="2400" b="0" i="0">
                <a:solidFill>
                  <a:schemeClr val="accent1"/>
                </a:solidFill>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889517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Footer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
        <p:nvSpPr>
          <p:cNvPr id="9" name="Footer Placeholder 4"/>
          <p:cNvSpPr>
            <a:spLocks noGrp="1"/>
          </p:cNvSpPr>
          <p:nvPr>
            <p:ph type="ftr" sz="quarter" idx="3"/>
          </p:nvPr>
        </p:nvSpPr>
        <p:spPr>
          <a:xfrm rot="5400000">
            <a:off x="7974775" y="5247768"/>
            <a:ext cx="2119313" cy="182561"/>
          </a:xfrm>
          <a:prstGeom prst="rect">
            <a:avLst/>
          </a:prstGeom>
        </p:spPr>
        <p:txBody>
          <a:bodyPr/>
          <a:lstStyle>
            <a:lvl1pPr>
              <a:defRPr sz="600">
                <a:latin typeface="Melior Com" pitchFamily="18" charset="0"/>
              </a:defRPr>
            </a:lvl1pPr>
          </a:lstStyle>
          <a:p>
            <a:r>
              <a:rPr lang="en-US" dirty="0" smtClean="0">
                <a:solidFill>
                  <a:srgbClr val="25282A"/>
                </a:solidFill>
                <a:sym typeface="Symbol"/>
              </a:rPr>
              <a:t>Truven Health Analytics, Proprietary and Confidential, 2013</a:t>
            </a:r>
            <a:endParaRPr lang="en-US" dirty="0">
              <a:solidFill>
                <a:srgbClr val="25282A"/>
              </a:solidFill>
              <a:sym typeface="Symbol"/>
            </a:endParaRPr>
          </a:p>
        </p:txBody>
      </p:sp>
      <p:sp>
        <p:nvSpPr>
          <p:cNvPr id="5" name="Title 7"/>
          <p:cNvSpPr>
            <a:spLocks noGrp="1"/>
          </p:cNvSpPr>
          <p:nvPr>
            <p:ph type="title" hasCustomPrompt="1"/>
          </p:nvPr>
        </p:nvSpPr>
        <p:spPr>
          <a:xfrm>
            <a:off x="1143000" y="152400"/>
            <a:ext cx="7543800" cy="762000"/>
          </a:xfrm>
          <a:prstGeom prst="rect">
            <a:avLst/>
          </a:prstGeom>
        </p:spPr>
        <p:txBody>
          <a:bodyPr anchor="ctr"/>
          <a:lstStyle>
            <a:lvl1pPr algn="l">
              <a:defRPr sz="2400" b="0" i="0">
                <a:solidFill>
                  <a:schemeClr val="accent1"/>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1143000" y="1524000"/>
            <a:ext cx="7732776" cy="4648200"/>
          </a:xfrm>
        </p:spPr>
        <p:txBody>
          <a:bodyPr/>
          <a:lstStyle>
            <a:lvl1pPr>
              <a:buClr>
                <a:schemeClr val="accent2"/>
              </a:buClr>
              <a:defRPr>
                <a:latin typeface="Arial"/>
                <a:cs typeface="Arial"/>
              </a:defRPr>
            </a:lvl1pPr>
            <a:lvl2pPr>
              <a:buClr>
                <a:schemeClr val="accent2"/>
              </a:buClr>
              <a:defRPr>
                <a:latin typeface="Arial"/>
                <a:cs typeface="Arial"/>
              </a:defRPr>
            </a:lvl2pPr>
            <a:lvl3pPr>
              <a:buClr>
                <a:schemeClr val="accent2"/>
              </a:buClr>
              <a:defRPr>
                <a:latin typeface="Arial"/>
                <a:cs typeface="Arial"/>
              </a:defRPr>
            </a:lvl3pPr>
            <a:lvl4pPr>
              <a:buClr>
                <a:schemeClr val="accent2"/>
              </a:buClr>
              <a:defRPr>
                <a:latin typeface="Arial"/>
                <a:cs typeface="Arial"/>
              </a:defRPr>
            </a:lvl4pPr>
            <a:lvl5pPr>
              <a:buClr>
                <a:schemeClr val="accent2"/>
              </a:buCl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63118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Title, Footer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
        <p:nvSpPr>
          <p:cNvPr id="9" name="Footer Placeholder 4"/>
          <p:cNvSpPr>
            <a:spLocks noGrp="1"/>
          </p:cNvSpPr>
          <p:nvPr>
            <p:ph type="ftr" sz="quarter" idx="3"/>
          </p:nvPr>
        </p:nvSpPr>
        <p:spPr>
          <a:xfrm rot="5400000">
            <a:off x="7974775" y="5247768"/>
            <a:ext cx="2119313" cy="182561"/>
          </a:xfrm>
          <a:prstGeom prst="rect">
            <a:avLst/>
          </a:prstGeom>
        </p:spPr>
        <p:txBody>
          <a:bodyPr/>
          <a:lstStyle>
            <a:lvl1pPr>
              <a:defRPr sz="600">
                <a:latin typeface="Melior Com" pitchFamily="18" charset="0"/>
              </a:defRPr>
            </a:lvl1pPr>
          </a:lstStyle>
          <a:p>
            <a:r>
              <a:rPr lang="en-US" dirty="0" smtClean="0">
                <a:solidFill>
                  <a:srgbClr val="25282A"/>
                </a:solidFill>
                <a:sym typeface="Symbol"/>
              </a:rPr>
              <a:t>Truven Health Analytics, Proprietary and Confidential, 2013</a:t>
            </a:r>
            <a:endParaRPr lang="en-US" dirty="0">
              <a:solidFill>
                <a:srgbClr val="25282A"/>
              </a:solidFill>
              <a:sym typeface="Symbol"/>
            </a:endParaRPr>
          </a:p>
        </p:txBody>
      </p:sp>
      <p:sp>
        <p:nvSpPr>
          <p:cNvPr id="5" name="Rectangle 4"/>
          <p:cNvSpPr/>
          <p:nvPr userDrawn="1"/>
        </p:nvSpPr>
        <p:spPr>
          <a:xfrm>
            <a:off x="0" y="0"/>
            <a:ext cx="2590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36895789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4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521377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762000"/>
          </a:xfrm>
          <a:prstGeom prst="rect">
            <a:avLst/>
          </a:prstGeo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90600" y="1219200"/>
            <a:ext cx="7696200" cy="4906963"/>
          </a:xfrm>
          <a:prstGeom prst="rect">
            <a:avLst/>
          </a:prstGeom>
        </p:spPr>
        <p:txBody>
          <a:bodyPr/>
          <a:lstStyle>
            <a:lvl1pPr>
              <a:buClr>
                <a:srgbClr val="800000"/>
              </a:buClr>
              <a:defRPr sz="3200" b="0">
                <a:latin typeface="Arial" pitchFamily="34" charset="0"/>
                <a:cs typeface="Arial" pitchFamily="34" charset="0"/>
              </a:defRPr>
            </a:lvl1pPr>
            <a:lvl2pPr>
              <a:buClr>
                <a:srgbClr val="800000"/>
              </a:buClr>
              <a:defRPr sz="3200" b="0">
                <a:latin typeface="Arial" pitchFamily="34" charset="0"/>
                <a:cs typeface="Arial" pitchFamily="34" charset="0"/>
              </a:defRPr>
            </a:lvl2pPr>
            <a:lvl3pPr>
              <a:buClr>
                <a:srgbClr val="800000"/>
              </a:buClr>
              <a:defRPr b="0">
                <a:latin typeface="Arial" pitchFamily="34" charset="0"/>
                <a:cs typeface="Arial" pitchFamily="34" charset="0"/>
              </a:defRPr>
            </a:lvl3pPr>
            <a:lvl4pPr>
              <a:buClr>
                <a:srgbClr val="800000"/>
              </a:buClr>
              <a:defRPr b="0">
                <a:latin typeface="Arial" pitchFamily="34" charset="0"/>
                <a:cs typeface="Arial" pitchFamily="34" charset="0"/>
              </a:defRPr>
            </a:lvl4pPr>
            <a:lvl5pPr>
              <a:buClr>
                <a:srgbClr val="800000"/>
              </a:buClr>
              <a:defRPr b="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hasCustomPrompt="1"/>
          </p:nvPr>
        </p:nvSpPr>
        <p:spPr>
          <a:xfrm>
            <a:off x="1143000" y="152400"/>
            <a:ext cx="7543800" cy="762000"/>
          </a:xfrm>
          <a:prstGeom prst="rect">
            <a:avLst/>
          </a:prstGeom>
        </p:spPr>
        <p:txBody>
          <a:bodyPr anchor="ctr"/>
          <a:lstStyle>
            <a:lvl1pPr algn="l">
              <a:defRPr sz="2400" b="0" i="0">
                <a:solidFill>
                  <a:schemeClr val="accent1"/>
                </a:solidFill>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30032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
        <p:nvSpPr>
          <p:cNvPr id="10" name="Title 7"/>
          <p:cNvSpPr>
            <a:spLocks noGrp="1"/>
          </p:cNvSpPr>
          <p:nvPr>
            <p:ph type="title" hasCustomPrompt="1"/>
          </p:nvPr>
        </p:nvSpPr>
        <p:spPr>
          <a:xfrm>
            <a:off x="1143000" y="152400"/>
            <a:ext cx="7543800" cy="762000"/>
          </a:xfrm>
          <a:prstGeom prst="rect">
            <a:avLst/>
          </a:prstGeom>
        </p:spPr>
        <p:txBody>
          <a:bodyPr anchor="ctr"/>
          <a:lstStyle>
            <a:lvl1pPr algn="l">
              <a:defRPr sz="2400" b="0" i="0">
                <a:solidFill>
                  <a:schemeClr val="accent1"/>
                </a:solidFill>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135064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
        <p:nvSpPr>
          <p:cNvPr id="6" name="Title 7"/>
          <p:cNvSpPr>
            <a:spLocks noGrp="1"/>
          </p:cNvSpPr>
          <p:nvPr>
            <p:ph type="title" hasCustomPrompt="1"/>
          </p:nvPr>
        </p:nvSpPr>
        <p:spPr>
          <a:xfrm>
            <a:off x="1143000" y="152400"/>
            <a:ext cx="7543800" cy="762000"/>
          </a:xfrm>
          <a:prstGeom prst="rect">
            <a:avLst/>
          </a:prstGeom>
        </p:spPr>
        <p:txBody>
          <a:bodyPr anchor="ctr"/>
          <a:lstStyle>
            <a:lvl1pPr algn="l">
              <a:defRPr sz="2400" b="0" i="0">
                <a:solidFill>
                  <a:schemeClr val="accent1"/>
                </a:solidFill>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461870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685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615620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159300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
        <p:nvSpPr>
          <p:cNvPr id="7" name="Title 7"/>
          <p:cNvSpPr>
            <a:spLocks noGrp="1"/>
          </p:cNvSpPr>
          <p:nvPr>
            <p:ph type="title" hasCustomPrompt="1"/>
          </p:nvPr>
        </p:nvSpPr>
        <p:spPr>
          <a:xfrm>
            <a:off x="1143000" y="152400"/>
            <a:ext cx="7543800" cy="762000"/>
          </a:xfrm>
          <a:prstGeom prst="rect">
            <a:avLst/>
          </a:prstGeom>
        </p:spPr>
        <p:txBody>
          <a:bodyPr anchor="ctr"/>
          <a:lstStyle>
            <a:lvl1pPr algn="l">
              <a:defRPr sz="2400" b="0" i="0">
                <a:solidFill>
                  <a:schemeClr val="accent1"/>
                </a:solidFill>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89281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136D35A-947D-450B-BDAF-9AABAF18ACB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73128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mp; Footer ONLY">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dirty="0" smtClean="0"/>
              <a:t>CLICK TO EDIT MASTER STYLE</a:t>
            </a:r>
            <a:endParaRPr lang="en-US" dirty="0"/>
          </a:p>
        </p:txBody>
      </p:sp>
      <p:sp>
        <p:nvSpPr>
          <p:cNvPr id="11" name="Slide Number Placeholder 5"/>
          <p:cNvSpPr>
            <a:spLocks noGrp="1"/>
          </p:cNvSpPr>
          <p:nvPr>
            <p:ph type="sldNum" sz="quarter" idx="4"/>
          </p:nvPr>
        </p:nvSpPr>
        <p:spPr>
          <a:xfrm>
            <a:off x="8610600" y="6400800"/>
            <a:ext cx="533400" cy="228600"/>
          </a:xfrm>
          <a:prstGeom prst="rect">
            <a:avLst/>
          </a:prstGeom>
        </p:spPr>
        <p:txBody>
          <a:bodyPr vert="horz" lIns="91440" tIns="45720" rIns="91440" bIns="45720" rtlCol="0" anchor="ctr"/>
          <a:lstStyle>
            <a:lvl1pPr algn="r">
              <a:defRPr sz="1000" b="1">
                <a:solidFill>
                  <a:schemeClr val="bg1"/>
                </a:solidFill>
                <a:latin typeface="+mj-lt"/>
                <a:cs typeface="Gotham Bold" pitchFamily="50" charset="0"/>
              </a:defRPr>
            </a:lvl1pPr>
          </a:lstStyle>
          <a:p>
            <a:fld id="{F66C81C8-30C7-40FE-93BD-3E6CEA76801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0952760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mp; Footer ONLY">
    <p:spTree>
      <p:nvGrpSpPr>
        <p:cNvPr id="1" name=""/>
        <p:cNvGrpSpPr/>
        <p:nvPr/>
      </p:nvGrpSpPr>
      <p:grpSpPr>
        <a:xfrm>
          <a:off x="0" y="0"/>
          <a:ext cx="0" cy="0"/>
          <a:chOff x="0" y="0"/>
          <a:chExt cx="0" cy="0"/>
        </a:xfrm>
      </p:grpSpPr>
      <p:sp>
        <p:nvSpPr>
          <p:cNvPr id="7" name="Title 7"/>
          <p:cNvSpPr>
            <a:spLocks noGrp="1"/>
          </p:cNvSpPr>
          <p:nvPr>
            <p:ph type="title"/>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7819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0599" y="4406900"/>
            <a:ext cx="7504113" cy="1362075"/>
          </a:xfrm>
          <a:prstGeom prst="rect">
            <a:avLst/>
          </a:prstGeom>
        </p:spPr>
        <p:txBody>
          <a:bodyPr anchor="t"/>
          <a:lstStyle>
            <a:lvl1pPr algn="l">
              <a:defRPr sz="4000" b="1" cap="all">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90599" y="2906713"/>
            <a:ext cx="7504113" cy="1500187"/>
          </a:xfrm>
          <a:prstGeom prst="rect">
            <a:avLst/>
          </a:prstGeom>
        </p:spPr>
        <p:txBody>
          <a:bodyPr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762000"/>
          </a:xfrm>
          <a:prstGeom prst="rect">
            <a:avLst/>
          </a:prstGeo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90600" y="1143000"/>
            <a:ext cx="3733800" cy="4525963"/>
          </a:xfrm>
          <a:prstGeom prst="rect">
            <a:avLst/>
          </a:prstGeom>
        </p:spPr>
        <p:txBody>
          <a:bodyPr/>
          <a:lstStyle>
            <a:lvl1pPr>
              <a:buClr>
                <a:srgbClr val="800000"/>
              </a:buClr>
              <a:defRPr sz="2800" b="0">
                <a:latin typeface="Arial" pitchFamily="34" charset="0"/>
                <a:cs typeface="Arial" pitchFamily="34" charset="0"/>
              </a:defRPr>
            </a:lvl1pPr>
            <a:lvl2pPr>
              <a:buClr>
                <a:srgbClr val="800000"/>
              </a:buClr>
              <a:defRPr sz="2400" b="0">
                <a:latin typeface="Arial" pitchFamily="34" charset="0"/>
                <a:cs typeface="Arial" pitchFamily="34" charset="0"/>
              </a:defRPr>
            </a:lvl2pPr>
            <a:lvl3pPr>
              <a:buClr>
                <a:srgbClr val="800000"/>
              </a:buClr>
              <a:defRPr sz="2000" b="0">
                <a:latin typeface="Arial" pitchFamily="34" charset="0"/>
                <a:cs typeface="Arial" pitchFamily="34" charset="0"/>
              </a:defRPr>
            </a:lvl3pPr>
            <a:lvl4pPr>
              <a:buClr>
                <a:srgbClr val="800000"/>
              </a:buClr>
              <a:defRPr sz="1800" b="0">
                <a:latin typeface="Arial" pitchFamily="34" charset="0"/>
                <a:cs typeface="Arial" pitchFamily="34" charset="0"/>
              </a:defRPr>
            </a:lvl4pPr>
            <a:lvl5pPr>
              <a:buClr>
                <a:srgbClr val="800000"/>
              </a:buClr>
              <a:defRPr sz="1800" b="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1143000"/>
            <a:ext cx="3733800" cy="4525963"/>
          </a:xfrm>
          <a:prstGeom prst="rect">
            <a:avLst/>
          </a:prstGeom>
        </p:spPr>
        <p:txBody>
          <a:bodyPr/>
          <a:lstStyle>
            <a:lvl1pPr>
              <a:buClr>
                <a:srgbClr val="800000"/>
              </a:buClr>
              <a:defRPr sz="2800" b="0">
                <a:latin typeface="Arial" pitchFamily="34" charset="0"/>
                <a:cs typeface="Arial" pitchFamily="34" charset="0"/>
              </a:defRPr>
            </a:lvl1pPr>
            <a:lvl2pPr>
              <a:buClr>
                <a:srgbClr val="800000"/>
              </a:buClr>
              <a:defRPr sz="2400" b="0">
                <a:latin typeface="Arial" pitchFamily="34" charset="0"/>
                <a:cs typeface="Arial" pitchFamily="34" charset="0"/>
              </a:defRPr>
            </a:lvl2pPr>
            <a:lvl3pPr>
              <a:buClr>
                <a:srgbClr val="800000"/>
              </a:buClr>
              <a:defRPr sz="2000" b="0">
                <a:latin typeface="Arial" pitchFamily="34" charset="0"/>
                <a:cs typeface="Arial" pitchFamily="34" charset="0"/>
              </a:defRPr>
            </a:lvl3pPr>
            <a:lvl4pPr>
              <a:buClr>
                <a:srgbClr val="800000"/>
              </a:buClr>
              <a:defRPr sz="1800" b="0">
                <a:latin typeface="Arial" pitchFamily="34" charset="0"/>
                <a:cs typeface="Arial" pitchFamily="34" charset="0"/>
              </a:defRPr>
            </a:lvl4pPr>
            <a:lvl5pPr>
              <a:buClr>
                <a:srgbClr val="800000"/>
              </a:buClr>
              <a:defRPr sz="1800" b="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762000"/>
          </a:xfrm>
          <a:prstGeom prst="rect">
            <a:avLst/>
          </a:prstGeo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89012" y="1143000"/>
            <a:ext cx="37353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89012" y="1782762"/>
            <a:ext cx="3735388" cy="3951288"/>
          </a:xfrm>
          <a:prstGeom prst="rect">
            <a:avLst/>
          </a:prstGeom>
        </p:spPr>
        <p:txBody>
          <a:bodyPr/>
          <a:lstStyle>
            <a:lvl1pPr>
              <a:buClr>
                <a:srgbClr val="800000"/>
              </a:buClr>
              <a:defRPr sz="2400" b="0">
                <a:latin typeface="Arial" pitchFamily="34" charset="0"/>
                <a:cs typeface="Arial" pitchFamily="34" charset="0"/>
              </a:defRPr>
            </a:lvl1pPr>
            <a:lvl2pPr>
              <a:buClr>
                <a:srgbClr val="800000"/>
              </a:buClr>
              <a:defRPr sz="2000" b="0">
                <a:latin typeface="Arial" pitchFamily="34" charset="0"/>
                <a:cs typeface="Arial" pitchFamily="34" charset="0"/>
              </a:defRPr>
            </a:lvl2pPr>
            <a:lvl3pPr>
              <a:buClr>
                <a:srgbClr val="800000"/>
              </a:buClr>
              <a:defRPr sz="1800" b="0">
                <a:latin typeface="Arial" pitchFamily="34" charset="0"/>
                <a:cs typeface="Arial" pitchFamily="34" charset="0"/>
              </a:defRPr>
            </a:lvl3pPr>
            <a:lvl4pPr>
              <a:buClr>
                <a:srgbClr val="800000"/>
              </a:buClr>
              <a:defRPr sz="1600" b="0">
                <a:latin typeface="Arial" pitchFamily="34" charset="0"/>
                <a:cs typeface="Arial" pitchFamily="34" charset="0"/>
              </a:defRPr>
            </a:lvl4pPr>
            <a:lvl5pPr>
              <a:buClr>
                <a:srgbClr val="800000"/>
              </a:buClr>
              <a:defRPr sz="1600" b="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49945" y="1143000"/>
            <a:ext cx="373685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9945" y="1782762"/>
            <a:ext cx="3736855" cy="3951288"/>
          </a:xfrm>
          <a:prstGeom prst="rect">
            <a:avLst/>
          </a:prstGeom>
        </p:spPr>
        <p:txBody>
          <a:bodyPr/>
          <a:lstStyle>
            <a:lvl1pPr>
              <a:buClr>
                <a:srgbClr val="800000"/>
              </a:buClr>
              <a:defRPr sz="2400" b="0">
                <a:latin typeface="Arial" pitchFamily="34" charset="0"/>
                <a:cs typeface="Arial" pitchFamily="34" charset="0"/>
              </a:defRPr>
            </a:lvl1pPr>
            <a:lvl2pPr>
              <a:buClr>
                <a:srgbClr val="800000"/>
              </a:buClr>
              <a:defRPr sz="2000" b="0">
                <a:latin typeface="Arial" pitchFamily="34" charset="0"/>
                <a:cs typeface="Arial" pitchFamily="34" charset="0"/>
              </a:defRPr>
            </a:lvl2pPr>
            <a:lvl3pPr>
              <a:buClr>
                <a:srgbClr val="800000"/>
              </a:buClr>
              <a:defRPr sz="1800" b="0">
                <a:latin typeface="Arial" pitchFamily="34" charset="0"/>
                <a:cs typeface="Arial" pitchFamily="34" charset="0"/>
              </a:defRPr>
            </a:lvl3pPr>
            <a:lvl4pPr>
              <a:buClr>
                <a:srgbClr val="800000"/>
              </a:buClr>
              <a:defRPr sz="1600" b="0">
                <a:latin typeface="Arial" pitchFamily="34" charset="0"/>
                <a:cs typeface="Arial" pitchFamily="34" charset="0"/>
              </a:defRPr>
            </a:lvl4pPr>
            <a:lvl5pPr>
              <a:buClr>
                <a:srgbClr val="800000"/>
              </a:buClr>
              <a:defRPr sz="1600" b="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696200" cy="639762"/>
          </a:xfrm>
          <a:prstGeom prst="rect">
            <a:avLst/>
          </a:prstGeom>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buClr>
                <a:srgbClr val="800000"/>
              </a:buClr>
              <a:defRPr sz="3200">
                <a:latin typeface="Arial" pitchFamily="34" charset="0"/>
                <a:cs typeface="Arial" pitchFamily="34" charset="0"/>
              </a:defRPr>
            </a:lvl1pPr>
            <a:lvl2pPr>
              <a:buClr>
                <a:srgbClr val="800000"/>
              </a:buClr>
              <a:defRPr sz="2800">
                <a:latin typeface="Arial" pitchFamily="34" charset="0"/>
                <a:cs typeface="Arial" pitchFamily="34" charset="0"/>
              </a:defRPr>
            </a:lvl2pPr>
            <a:lvl3pPr>
              <a:buClr>
                <a:srgbClr val="800000"/>
              </a:buClr>
              <a:defRPr sz="2400">
                <a:latin typeface="Arial" pitchFamily="34" charset="0"/>
                <a:cs typeface="Arial" pitchFamily="34" charset="0"/>
              </a:defRPr>
            </a:lvl3pPr>
            <a:lvl4pPr>
              <a:buClr>
                <a:srgbClr val="800000"/>
              </a:buClr>
              <a:defRPr sz="2000">
                <a:latin typeface="Arial" pitchFamily="34" charset="0"/>
                <a:cs typeface="Arial" pitchFamily="34" charset="0"/>
              </a:defRPr>
            </a:lvl4pPr>
            <a:lvl5pPr>
              <a:buClr>
                <a:srgbClr val="800000"/>
              </a:buCl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7.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3"/>
          <p:cNvSpPr>
            <a:spLocks noChangeArrowheads="1"/>
          </p:cNvSpPr>
          <p:nvPr userDrawn="1"/>
        </p:nvSpPr>
        <p:spPr bwMode="auto">
          <a:xfrm>
            <a:off x="0" y="0"/>
            <a:ext cx="9144000" cy="914400"/>
          </a:xfrm>
          <a:prstGeom prst="rect">
            <a:avLst/>
          </a:prstGeom>
          <a:solidFill>
            <a:srgbClr val="385EC8"/>
          </a:solidFill>
          <a:ln w="9525">
            <a:noFill/>
            <a:miter lim="800000"/>
            <a:headEnd/>
            <a:tailEnd/>
          </a:ln>
          <a:effectLst/>
        </p:spPr>
        <p:txBody>
          <a:bodyPr wrap="none" anchor="ctr"/>
          <a:lstStyle/>
          <a:p>
            <a:pPr>
              <a:defRPr/>
            </a:pPr>
            <a:endParaRPr lang="en-US" dirty="0"/>
          </a:p>
        </p:txBody>
      </p:sp>
      <p:sp>
        <p:nvSpPr>
          <p:cNvPr id="7" name="Rectangle 24"/>
          <p:cNvSpPr>
            <a:spLocks noChangeArrowheads="1"/>
          </p:cNvSpPr>
          <p:nvPr userDrawn="1"/>
        </p:nvSpPr>
        <p:spPr bwMode="auto">
          <a:xfrm>
            <a:off x="0" y="0"/>
            <a:ext cx="990600" cy="6858000"/>
          </a:xfrm>
          <a:prstGeom prst="rect">
            <a:avLst/>
          </a:prstGeom>
          <a:solidFill>
            <a:srgbClr val="EA8B00"/>
          </a:solidFill>
          <a:ln w="9525">
            <a:noFill/>
            <a:miter lim="800000"/>
            <a:headEnd/>
            <a:tailEnd/>
          </a:ln>
          <a:effectLst/>
        </p:spPr>
        <p:txBody>
          <a:bodyPr wrap="none" anchor="ctr"/>
          <a:lstStyle/>
          <a:p>
            <a:pPr>
              <a:defRPr/>
            </a:pPr>
            <a:endParaRPr lang="en-US" dirty="0"/>
          </a:p>
        </p:txBody>
      </p:sp>
      <p:sp>
        <p:nvSpPr>
          <p:cNvPr id="8" name="Rectangle 25"/>
          <p:cNvSpPr>
            <a:spLocks noChangeArrowheads="1"/>
          </p:cNvSpPr>
          <p:nvPr userDrawn="1"/>
        </p:nvSpPr>
        <p:spPr bwMode="auto">
          <a:xfrm>
            <a:off x="0" y="3175"/>
            <a:ext cx="990600" cy="911225"/>
          </a:xfrm>
          <a:prstGeom prst="rect">
            <a:avLst/>
          </a:prstGeom>
          <a:solidFill>
            <a:srgbClr val="99C2FF"/>
          </a:solidFill>
          <a:ln w="9525">
            <a:noFill/>
            <a:miter lim="800000"/>
            <a:headEnd/>
            <a:tailEnd/>
          </a:ln>
          <a:effectLst/>
        </p:spPr>
        <p:txBody>
          <a:bodyPr wrap="none" anchor="ctr"/>
          <a:lstStyle/>
          <a:p>
            <a:pPr>
              <a:defRPr/>
            </a:pPr>
            <a:endParaRPr lang="en-US" dirty="0"/>
          </a:p>
        </p:txBody>
      </p:sp>
      <p:pic>
        <p:nvPicPr>
          <p:cNvPr id="9" name="Picture 29" descr="hret logo without tagline 2004"/>
          <p:cNvPicPr>
            <a:picLocks noChangeAspect="1" noChangeArrowheads="1"/>
          </p:cNvPicPr>
          <p:nvPr userDrawn="1"/>
        </p:nvPicPr>
        <p:blipFill>
          <a:blip r:embed="rId14" cstate="print"/>
          <a:srcRect/>
          <a:stretch>
            <a:fillRect/>
          </a:stretch>
        </p:blipFill>
        <p:spPr bwMode="auto">
          <a:xfrm>
            <a:off x="8001000" y="6169024"/>
            <a:ext cx="990599" cy="536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1"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81"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itchFamily="34" charset="0"/>
        </a:defRPr>
      </a:lvl2pPr>
      <a:lvl3pPr algn="l" rtl="0" eaLnBrk="0" fontAlgn="base" hangingPunct="0">
        <a:spcBef>
          <a:spcPct val="0"/>
        </a:spcBef>
        <a:spcAft>
          <a:spcPct val="0"/>
        </a:spcAft>
        <a:defRPr sz="3600">
          <a:solidFill>
            <a:schemeClr val="bg1"/>
          </a:solidFill>
          <a:latin typeface="Arial" pitchFamily="34" charset="0"/>
        </a:defRPr>
      </a:lvl3pPr>
      <a:lvl4pPr algn="l" rtl="0" eaLnBrk="0" fontAlgn="base" hangingPunct="0">
        <a:spcBef>
          <a:spcPct val="0"/>
        </a:spcBef>
        <a:spcAft>
          <a:spcPct val="0"/>
        </a:spcAft>
        <a:defRPr sz="3600">
          <a:solidFill>
            <a:schemeClr val="bg1"/>
          </a:solidFill>
          <a:latin typeface="Arial" pitchFamily="34" charset="0"/>
        </a:defRPr>
      </a:lvl4pPr>
      <a:lvl5pPr algn="l" rtl="0" eaLnBrk="0" fontAlgn="base" hangingPunct="0">
        <a:spcBef>
          <a:spcPct val="0"/>
        </a:spcBef>
        <a:spcAft>
          <a:spcPct val="0"/>
        </a:spcAft>
        <a:defRPr sz="3600">
          <a:solidFill>
            <a:schemeClr val="bg1"/>
          </a:solidFill>
          <a:latin typeface="Arial" pitchFamily="34" charset="0"/>
        </a:defRPr>
      </a:lvl5pPr>
      <a:lvl6pPr marL="457200" algn="l" rtl="0" eaLnBrk="0" fontAlgn="base" hangingPunct="0">
        <a:spcBef>
          <a:spcPct val="0"/>
        </a:spcBef>
        <a:spcAft>
          <a:spcPct val="0"/>
        </a:spcAft>
        <a:defRPr sz="3600">
          <a:solidFill>
            <a:schemeClr val="bg1"/>
          </a:solidFill>
          <a:latin typeface="Arial" pitchFamily="34" charset="0"/>
        </a:defRPr>
      </a:lvl6pPr>
      <a:lvl7pPr marL="914400" algn="l" rtl="0" eaLnBrk="0" fontAlgn="base" hangingPunct="0">
        <a:spcBef>
          <a:spcPct val="0"/>
        </a:spcBef>
        <a:spcAft>
          <a:spcPct val="0"/>
        </a:spcAft>
        <a:defRPr sz="3600">
          <a:solidFill>
            <a:schemeClr val="bg1"/>
          </a:solidFill>
          <a:latin typeface="Arial" pitchFamily="34" charset="0"/>
        </a:defRPr>
      </a:lvl7pPr>
      <a:lvl8pPr marL="1371600" algn="l" rtl="0" eaLnBrk="0" fontAlgn="base" hangingPunct="0">
        <a:spcBef>
          <a:spcPct val="0"/>
        </a:spcBef>
        <a:spcAft>
          <a:spcPct val="0"/>
        </a:spcAft>
        <a:defRPr sz="3600">
          <a:solidFill>
            <a:schemeClr val="bg1"/>
          </a:solidFill>
          <a:latin typeface="Arial" pitchFamily="34" charset="0"/>
        </a:defRPr>
      </a:lvl8pPr>
      <a:lvl9pPr marL="1828800" algn="l" rtl="0" eaLnBrk="0" fontAlgn="base" hangingPunct="0">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bg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Char char="•"/>
        <a:defRPr sz="2800" b="1">
          <a:solidFill>
            <a:schemeClr val="tx1"/>
          </a:solidFill>
          <a:latin typeface="Times New Roman" pitchFamily="18" charset="0"/>
        </a:defRPr>
      </a:lvl3pPr>
      <a:lvl4pPr marL="1600200" indent="-228600" algn="l" rtl="0" eaLnBrk="0" fontAlgn="base" hangingPunct="0">
        <a:spcBef>
          <a:spcPct val="20000"/>
        </a:spcBef>
        <a:spcAft>
          <a:spcPct val="0"/>
        </a:spcAft>
        <a:buClr>
          <a:schemeClr val="bg2"/>
        </a:buClr>
        <a:buChar char="•"/>
        <a:defRPr sz="2400" b="1">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pitchFamily="18" charset="0"/>
        </a:defRPr>
      </a:lvl5pPr>
      <a:lvl6pPr marL="2514600" indent="-228600" algn="l" rtl="0" eaLnBrk="0" fontAlgn="base" hangingPunct="0">
        <a:spcBef>
          <a:spcPct val="20000"/>
        </a:spcBef>
        <a:spcAft>
          <a:spcPct val="0"/>
        </a:spcAft>
        <a:buChar char="»"/>
        <a:defRPr sz="2000">
          <a:solidFill>
            <a:schemeClr val="tx1"/>
          </a:solidFill>
          <a:latin typeface="Times" pitchFamily="18" charset="0"/>
        </a:defRPr>
      </a:lvl6pPr>
      <a:lvl7pPr marL="2971800" indent="-228600" algn="l" rtl="0" eaLnBrk="0" fontAlgn="base" hangingPunct="0">
        <a:spcBef>
          <a:spcPct val="20000"/>
        </a:spcBef>
        <a:spcAft>
          <a:spcPct val="0"/>
        </a:spcAft>
        <a:buChar char="»"/>
        <a:defRPr sz="2000">
          <a:solidFill>
            <a:schemeClr val="tx1"/>
          </a:solidFill>
          <a:latin typeface="Times" pitchFamily="18" charset="0"/>
        </a:defRPr>
      </a:lvl7pPr>
      <a:lvl8pPr marL="3429000" indent="-228600" algn="l" rtl="0" eaLnBrk="0" fontAlgn="base" hangingPunct="0">
        <a:spcBef>
          <a:spcPct val="20000"/>
        </a:spcBef>
        <a:spcAft>
          <a:spcPct val="0"/>
        </a:spcAft>
        <a:buChar char="»"/>
        <a:defRPr sz="2000">
          <a:solidFill>
            <a:schemeClr val="tx1"/>
          </a:solidFill>
          <a:latin typeface="Times" pitchFamily="18" charset="0"/>
        </a:defRPr>
      </a:lvl8pPr>
      <a:lvl9pPr marL="3886200" indent="-228600" algn="l" rtl="0" eaLnBrk="0" fontAlgn="base" hangingPunct="0">
        <a:spcBef>
          <a:spcPct val="20000"/>
        </a:spcBef>
        <a:spcAft>
          <a:spcPct val="0"/>
        </a:spcAft>
        <a:buChar char="»"/>
        <a:defRPr sz="2000">
          <a:solidFill>
            <a:schemeClr val="tx1"/>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8686800" y="6400800"/>
            <a:ext cx="4572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 name="Text Placeholder 2"/>
          <p:cNvSpPr>
            <a:spLocks noGrp="1"/>
          </p:cNvSpPr>
          <p:nvPr>
            <p:ph type="body" idx="1"/>
          </p:nvPr>
        </p:nvSpPr>
        <p:spPr>
          <a:xfrm>
            <a:off x="1143000" y="1524001"/>
            <a:ext cx="7696200" cy="46481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6" name="Group 25"/>
          <p:cNvGrpSpPr/>
          <p:nvPr/>
        </p:nvGrpSpPr>
        <p:grpSpPr>
          <a:xfrm rot="10800000" flipH="1" flipV="1">
            <a:off x="0" y="233854"/>
            <a:ext cx="990600" cy="604345"/>
            <a:chOff x="0" y="228600"/>
            <a:chExt cx="7543800" cy="1130808"/>
          </a:xfrm>
        </p:grpSpPr>
        <p:sp>
          <p:nvSpPr>
            <p:cNvPr id="10" name="Rectangle 9"/>
            <p:cNvSpPr/>
            <p:nvPr userDrawn="1"/>
          </p:nvSpPr>
          <p:spPr>
            <a:xfrm>
              <a:off x="0" y="228600"/>
              <a:ext cx="61722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7" name="Rectangle 16"/>
            <p:cNvSpPr/>
            <p:nvPr userDrawn="1"/>
          </p:nvSpPr>
          <p:spPr>
            <a:xfrm>
              <a:off x="0" y="640080"/>
              <a:ext cx="75438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9" name="Rectangle 18"/>
            <p:cNvSpPr/>
            <p:nvPr userDrawn="1"/>
          </p:nvSpPr>
          <p:spPr>
            <a:xfrm>
              <a:off x="0" y="1054608"/>
              <a:ext cx="48006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grpSp>
      <p:sp>
        <p:nvSpPr>
          <p:cNvPr id="22" name="Footer Placeholder 4"/>
          <p:cNvSpPr>
            <a:spLocks noGrp="1"/>
          </p:cNvSpPr>
          <p:nvPr>
            <p:ph type="ftr" sz="quarter" idx="3"/>
          </p:nvPr>
        </p:nvSpPr>
        <p:spPr>
          <a:xfrm rot="5400000">
            <a:off x="7974775" y="5247768"/>
            <a:ext cx="2119313" cy="182561"/>
          </a:xfrm>
          <a:prstGeom prst="rect">
            <a:avLst/>
          </a:prstGeom>
        </p:spPr>
        <p:txBody>
          <a:bodyPr/>
          <a:lstStyle>
            <a:lvl1pPr>
              <a:defRPr sz="600">
                <a:latin typeface="Melior Com" pitchFamily="18" charset="0"/>
              </a:defRPr>
            </a:lvl1pPr>
          </a:lstStyle>
          <a:p>
            <a:pPr eaLnBrk="1" fontAlgn="auto" hangingPunct="1">
              <a:spcBef>
                <a:spcPts val="0"/>
              </a:spcBef>
              <a:spcAft>
                <a:spcPts val="0"/>
              </a:spcAft>
            </a:pPr>
            <a:r>
              <a:rPr lang="en-US" dirty="0" smtClean="0">
                <a:solidFill>
                  <a:srgbClr val="25282A"/>
                </a:solidFill>
                <a:sym typeface="Symbol"/>
              </a:rPr>
              <a:t>Truven Health Analytics, Proprietary and Confidential, 2013</a:t>
            </a:r>
            <a:endParaRPr lang="en-US" dirty="0">
              <a:solidFill>
                <a:srgbClr val="25282A"/>
              </a:solidFill>
              <a:sym typeface="Symbol"/>
            </a:endParaRPr>
          </a:p>
        </p:txBody>
      </p:sp>
      <p:sp>
        <p:nvSpPr>
          <p:cNvPr id="6" name="Slide Number Placeholder 5"/>
          <p:cNvSpPr>
            <a:spLocks noGrp="1"/>
          </p:cNvSpPr>
          <p:nvPr>
            <p:ph type="sldNum" sz="quarter" idx="4"/>
          </p:nvPr>
        </p:nvSpPr>
        <p:spPr>
          <a:xfrm>
            <a:off x="8610600" y="6400800"/>
            <a:ext cx="533400" cy="228600"/>
          </a:xfrm>
          <a:prstGeom prst="rect">
            <a:avLst/>
          </a:prstGeom>
        </p:spPr>
        <p:txBody>
          <a:bodyPr vert="horz" lIns="91440" tIns="45720" rIns="91440" bIns="45720" rtlCol="0" anchor="ctr"/>
          <a:lstStyle>
            <a:lvl1pPr algn="r">
              <a:defRPr sz="1000" b="1">
                <a:solidFill>
                  <a:schemeClr val="bg1"/>
                </a:solidFill>
                <a:latin typeface="Melior Com" pitchFamily="18" charset="0"/>
                <a:cs typeface="Gotham Bold" pitchFamily="50" charset="0"/>
              </a:defRPr>
            </a:lvl1pPr>
          </a:lstStyle>
          <a:p>
            <a:pPr eaLnBrk="1" fontAlgn="auto" hangingPunct="1">
              <a:spcBef>
                <a:spcPts val="0"/>
              </a:spcBef>
              <a:spcAft>
                <a:spcPts val="0"/>
              </a:spcAft>
            </a:pPr>
            <a:fld id="{F66C81C8-30C7-40FE-93BD-3E6CEA768011}" type="slidenum">
              <a:rPr lang="en-US" smtClean="0">
                <a:solidFill>
                  <a:prstClr val="white"/>
                </a:solidFill>
              </a:rPr>
              <a:pPr eaLnBrk="1" fontAlgn="auto" hangingPunct="1">
                <a:spcBef>
                  <a:spcPts val="0"/>
                </a:spcBef>
                <a:spcAft>
                  <a:spcPts val="0"/>
                </a:spcAft>
              </a:pPr>
              <a:t>‹#›</a:t>
            </a:fld>
            <a:endParaRPr lang="en-US" dirty="0">
              <a:solidFill>
                <a:prstClr val="white"/>
              </a:solidFill>
            </a:endParaRPr>
          </a:p>
        </p:txBody>
      </p:sp>
      <p:pic>
        <p:nvPicPr>
          <p:cNvPr id="11" name="Picture 10" descr="tru_logo_4cp_pos_noTM.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2400" y="6019800"/>
            <a:ext cx="2070244" cy="838200"/>
          </a:xfrm>
          <a:prstGeom prst="rect">
            <a:avLst/>
          </a:prstGeom>
        </p:spPr>
      </p:pic>
    </p:spTree>
    <p:extLst>
      <p:ext uri="{BB962C8B-B14F-4D97-AF65-F5344CB8AC3E}">
        <p14:creationId xmlns:p14="http://schemas.microsoft.com/office/powerpoint/2010/main" val="93907062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5" r:id="rId16"/>
    <p:sldLayoutId id="2147483806" r:id="rId17"/>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2"/>
        </a:buClr>
        <a:buFont typeface="Wingdings" charset="2"/>
        <a:buChar char="§"/>
        <a:defRPr sz="2000" b="0" i="0" kern="1200">
          <a:solidFill>
            <a:schemeClr val="tx1"/>
          </a:solidFill>
          <a:latin typeface="Arial"/>
          <a:ea typeface="+mn-ea"/>
          <a:cs typeface="Arial"/>
        </a:defRPr>
      </a:lvl1pPr>
      <a:lvl2pPr marL="742950" indent="-285750" algn="l" defTabSz="914400" rtl="0" eaLnBrk="1" latinLnBrk="0" hangingPunct="1">
        <a:spcBef>
          <a:spcPct val="20000"/>
        </a:spcBef>
        <a:buClr>
          <a:schemeClr val="accent2"/>
        </a:buClr>
        <a:buFont typeface="Wingdings" charset="2"/>
        <a:buChar char="§"/>
        <a:defRPr sz="1800" b="0" i="0" kern="1200">
          <a:solidFill>
            <a:schemeClr val="tx1"/>
          </a:solidFill>
          <a:latin typeface="Arial"/>
          <a:ea typeface="+mn-ea"/>
          <a:cs typeface="Arial"/>
        </a:defRPr>
      </a:lvl2pPr>
      <a:lvl3pPr marL="1143000" indent="-228600" algn="l" defTabSz="914400" rtl="0" eaLnBrk="1" latinLnBrk="0" hangingPunct="1">
        <a:spcBef>
          <a:spcPct val="20000"/>
        </a:spcBef>
        <a:buClr>
          <a:schemeClr val="accent2"/>
        </a:buClr>
        <a:buFont typeface="Wingdings" charset="2"/>
        <a:buChar char="§"/>
        <a:defRPr sz="1600" b="0" i="0" kern="1200">
          <a:solidFill>
            <a:schemeClr val="tx1"/>
          </a:solidFill>
          <a:latin typeface="Arial"/>
          <a:ea typeface="+mn-ea"/>
          <a:cs typeface="Arial"/>
        </a:defRPr>
      </a:lvl3pPr>
      <a:lvl4pPr marL="1600200" indent="-228600" algn="l" defTabSz="914400" rtl="0" eaLnBrk="1" latinLnBrk="0" hangingPunct="1">
        <a:spcBef>
          <a:spcPct val="20000"/>
        </a:spcBef>
        <a:buClr>
          <a:schemeClr val="accent2"/>
        </a:buClr>
        <a:buSzPct val="100000"/>
        <a:buFont typeface="Wingdings" charset="2"/>
        <a:buChar char="§"/>
        <a:defRPr sz="1400" b="0" i="0" kern="1200">
          <a:solidFill>
            <a:schemeClr val="tx1"/>
          </a:solidFill>
          <a:latin typeface="Arial"/>
          <a:ea typeface="+mn-ea"/>
          <a:cs typeface="Arial"/>
        </a:defRPr>
      </a:lvl4pPr>
      <a:lvl5pPr marL="2057400" indent="-228600" algn="l" defTabSz="914400" rtl="0" eaLnBrk="1" latinLnBrk="0" hangingPunct="1">
        <a:spcBef>
          <a:spcPct val="20000"/>
        </a:spcBef>
        <a:buClr>
          <a:schemeClr val="accent2"/>
        </a:buClr>
        <a:buFont typeface="Wingdings" charset="2"/>
        <a:buChar char="§"/>
        <a:defRPr sz="1200" b="0"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hpoe.org/Patient-family-engagement" TargetMode="External"/><Relationship Id="rId2" Type="http://schemas.openxmlformats.org/officeDocument/2006/relationships/hyperlink" Target="http://www.hpoe.org/"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1219200" y="1066800"/>
            <a:ext cx="7696200" cy="2667000"/>
          </a:xfrm>
        </p:spPr>
        <p:txBody>
          <a:bodyPr/>
          <a:lstStyle/>
          <a:p>
            <a:r>
              <a:rPr lang="en-US" sz="5400" b="0" dirty="0" smtClean="0"/>
              <a:t>A Leadership Resource </a:t>
            </a:r>
            <a:r>
              <a:rPr lang="en-US" sz="5400" b="0" dirty="0"/>
              <a:t>for Patient and </a:t>
            </a:r>
            <a:r>
              <a:rPr lang="en-US" sz="5400" b="0" dirty="0" smtClean="0"/>
              <a:t>Family Engagement </a:t>
            </a:r>
            <a:r>
              <a:rPr lang="en-US" sz="5400" b="0" dirty="0"/>
              <a:t>Strategies</a:t>
            </a:r>
            <a:endParaRPr lang="en-US" sz="5400" dirty="0"/>
          </a:p>
        </p:txBody>
      </p:sp>
      <p:sp>
        <p:nvSpPr>
          <p:cNvPr id="4" name="Title 2"/>
          <p:cNvSpPr txBox="1">
            <a:spLocks/>
          </p:cNvSpPr>
          <p:nvPr/>
        </p:nvSpPr>
        <p:spPr bwMode="auto">
          <a:xfrm>
            <a:off x="1123950" y="3276600"/>
            <a:ext cx="7696200" cy="17526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1" hangingPunct="1">
              <a:lnSpc>
                <a:spcPct val="110000"/>
              </a:lnSpc>
            </a:pPr>
            <a:r>
              <a:rPr lang="en-US" sz="2000" i="1" dirty="0" smtClean="0">
                <a:latin typeface="Arial" charset="0"/>
                <a:cs typeface="Arial" charset="0"/>
              </a:rPr>
              <a:t>May 2014</a:t>
            </a:r>
            <a:endParaRPr lang="en-US" sz="2000" i="1" dirty="0">
              <a:latin typeface="Arial" charset="0"/>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Provide Ongoing Implementation Support</a:t>
            </a:r>
          </a:p>
        </p:txBody>
      </p:sp>
      <p:sp>
        <p:nvSpPr>
          <p:cNvPr id="4" name="Rectangle 3"/>
          <p:cNvSpPr/>
          <p:nvPr/>
        </p:nvSpPr>
        <p:spPr>
          <a:xfrm>
            <a:off x="1447800" y="1600200"/>
            <a:ext cx="6248400" cy="3785652"/>
          </a:xfrm>
          <a:prstGeom prst="rect">
            <a:avLst/>
          </a:prstGeom>
        </p:spPr>
        <p:txBody>
          <a:bodyPr wrap="square">
            <a:spAutoFit/>
          </a:bodyPr>
          <a:lstStyle/>
          <a:p>
            <a:r>
              <a:rPr lang="en-US" dirty="0"/>
              <a:t>With hundreds of journals, dozens of conferences, and scores of white papers and other tools, it is impossible for you or most of your staff to remain fully informed about the growing body of information related to patient and family engagement. Several resources do an exceptional job of summarizing the literature and offering practical guidance to hospitals seeking to fully engage with patients and their families. </a:t>
            </a:r>
          </a:p>
        </p:txBody>
      </p:sp>
    </p:spTree>
    <p:extLst>
      <p:ext uri="{BB962C8B-B14F-4D97-AF65-F5344CB8AC3E}">
        <p14:creationId xmlns:p14="http://schemas.microsoft.com/office/powerpoint/2010/main" val="6280032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this resource</a:t>
            </a:r>
            <a:endParaRPr lang="en-US" dirty="0"/>
          </a:p>
        </p:txBody>
      </p:sp>
      <p:sp>
        <p:nvSpPr>
          <p:cNvPr id="3" name="Content Placeholder 2"/>
          <p:cNvSpPr>
            <a:spLocks noGrp="1"/>
          </p:cNvSpPr>
          <p:nvPr>
            <p:ph idx="1"/>
          </p:nvPr>
        </p:nvSpPr>
        <p:spPr/>
        <p:txBody>
          <a:bodyPr/>
          <a:lstStyle/>
          <a:p>
            <a:pPr marL="0" indent="0">
              <a:buNone/>
            </a:pPr>
            <a:r>
              <a:rPr lang="en-US" sz="1800" dirty="0"/>
              <a:t>This Resource was produced by the Health Research &amp; Educational Trust using grant funding provided by the Gordon and Betty Moore Foundation as a part of their Patient Care Program. The Gordon and Betty Moore Foundation, established in 2000, seeks to advance environmental conservation, scientific research and patient care. The goal of the Foundation’s Patient Care Program is to create, in </a:t>
            </a:r>
            <a:r>
              <a:rPr lang="en-US" sz="1800" dirty="0" smtClean="0"/>
              <a:t>collaboration </a:t>
            </a:r>
            <a:r>
              <a:rPr lang="en-US" sz="1800" dirty="0"/>
              <a:t>with others, a fundamentally better healthcare approach that improves quality and safety, reduces costs and ensures dignity and respect to both patients and those who serve them. For more information, please visit </a:t>
            </a:r>
            <a:r>
              <a:rPr lang="en-US" sz="1800" u="sng" dirty="0"/>
              <a:t>www.moore.org</a:t>
            </a:r>
            <a:r>
              <a:rPr lang="en-US" sz="1800" dirty="0"/>
              <a:t>. </a:t>
            </a:r>
          </a:p>
        </p:txBody>
      </p:sp>
    </p:spTree>
    <p:extLst>
      <p:ext uri="{BB962C8B-B14F-4D97-AF65-F5344CB8AC3E}">
        <p14:creationId xmlns:p14="http://schemas.microsoft.com/office/powerpoint/2010/main" val="994321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9144000" cy="533400"/>
          </a:xfrm>
        </p:spPr>
        <p:txBody>
          <a:bodyPr/>
          <a:lstStyle/>
          <a:p>
            <a:r>
              <a:rPr lang="en-US" dirty="0" smtClean="0"/>
              <a:t>Copy Right</a:t>
            </a:r>
            <a:endParaRPr lang="en-US" dirty="0"/>
          </a:p>
        </p:txBody>
      </p:sp>
      <p:sp>
        <p:nvSpPr>
          <p:cNvPr id="3" name="Rectangle 2"/>
          <p:cNvSpPr/>
          <p:nvPr/>
        </p:nvSpPr>
        <p:spPr>
          <a:xfrm>
            <a:off x="1177990" y="1371600"/>
            <a:ext cx="7239000" cy="3970318"/>
          </a:xfrm>
          <a:prstGeom prst="rect">
            <a:avLst/>
          </a:prstGeom>
        </p:spPr>
        <p:txBody>
          <a:bodyPr wrap="square">
            <a:spAutoFit/>
          </a:bodyPr>
          <a:lstStyle/>
          <a:p>
            <a:r>
              <a:rPr lang="en-US" sz="1400" b="1" dirty="0"/>
              <a:t>Resources: </a:t>
            </a:r>
            <a:r>
              <a:rPr lang="en-US" sz="1400" dirty="0"/>
              <a:t>For information related to patient and family engagement, visit </a:t>
            </a:r>
            <a:r>
              <a:rPr lang="en-US" sz="1400" u="sng" dirty="0">
                <a:hlinkClick r:id="rId2"/>
              </a:rPr>
              <a:t>www.hpoe.org</a:t>
            </a:r>
            <a:r>
              <a:rPr lang="en-US" sz="1400" dirty="0" smtClean="0"/>
              <a:t>.</a:t>
            </a:r>
          </a:p>
          <a:p>
            <a:endParaRPr lang="en-US" sz="1400" dirty="0"/>
          </a:p>
          <a:p>
            <a:r>
              <a:rPr lang="en-US" sz="1400" b="1" dirty="0"/>
              <a:t>Suggested Citation: </a:t>
            </a:r>
            <a:r>
              <a:rPr lang="en-US" sz="1400" i="1" dirty="0"/>
              <a:t>A Leadership Resource for Patient and Family Engagement Strategies</a:t>
            </a:r>
            <a:r>
              <a:rPr lang="en-US" sz="1400" dirty="0"/>
              <a:t>. Health Research &amp; Educational Trust, Chicago: July 2013. Accessed at </a:t>
            </a:r>
            <a:r>
              <a:rPr lang="en-US" sz="1400" u="sng" dirty="0" smtClean="0">
                <a:hlinkClick r:id="rId2"/>
              </a:rPr>
              <a:t>www.hpoe.org</a:t>
            </a:r>
            <a:endParaRPr lang="en-US" sz="1400" u="sng" dirty="0" smtClean="0"/>
          </a:p>
          <a:p>
            <a:endParaRPr lang="en-US" sz="1400" dirty="0"/>
          </a:p>
          <a:p>
            <a:r>
              <a:rPr lang="en-US" sz="1400" b="1" dirty="0"/>
              <a:t>Contact: </a:t>
            </a:r>
            <a:r>
              <a:rPr lang="en-US" sz="1400" u="sng" dirty="0"/>
              <a:t>hpoe@aha.org </a:t>
            </a:r>
            <a:r>
              <a:rPr lang="en-US" sz="1400" dirty="0"/>
              <a:t>(877) </a:t>
            </a:r>
            <a:r>
              <a:rPr lang="en-US" sz="1400" dirty="0" smtClean="0"/>
              <a:t>243-0027</a:t>
            </a:r>
          </a:p>
          <a:p>
            <a:endParaRPr lang="en-US" sz="1400" dirty="0"/>
          </a:p>
          <a:p>
            <a:r>
              <a:rPr lang="en-US" sz="1400" b="1" dirty="0"/>
              <a:t>Accessible at: </a:t>
            </a:r>
            <a:r>
              <a:rPr lang="en-US" sz="1400" u="sng" dirty="0" smtClean="0">
                <a:hlinkClick r:id="rId3"/>
              </a:rPr>
              <a:t>www.hpoe.org/Patient-family-engagement</a:t>
            </a:r>
            <a:endParaRPr lang="en-US" sz="1400" u="sng" dirty="0" smtClean="0"/>
          </a:p>
          <a:p>
            <a:endParaRPr lang="en-US" sz="1400" dirty="0"/>
          </a:p>
          <a:p>
            <a:r>
              <a:rPr lang="en-US" sz="1400" dirty="0"/>
              <a:t>© 2013 </a:t>
            </a:r>
            <a:r>
              <a:rPr lang="en-US" sz="1400" dirty="0" smtClean="0"/>
              <a:t>Health Research &amp; Educational Trust. </a:t>
            </a:r>
            <a:r>
              <a:rPr lang="en-US" sz="1400" dirty="0"/>
              <a:t>All rights reserved. All materials contained in this publication are available to anyone for download on </a:t>
            </a:r>
            <a:r>
              <a:rPr lang="en-US" sz="1400" u="sng" dirty="0"/>
              <a:t>www.hpoe.org </a:t>
            </a:r>
            <a:r>
              <a:rPr lang="en-US" sz="1400" dirty="0"/>
              <a:t>for personal, noncommercial use only. No part of this publication may be reproduced and distributed in any form without permission of the publisher, or in the case of third party materials, the owner of that content, except in the case of brief quotations followed by the above suggested citation. To request permission to reproduce any of these materials, please email </a:t>
            </a:r>
            <a:r>
              <a:rPr lang="en-US" sz="1400" u="sng" dirty="0"/>
              <a:t>hpoe@aha.org</a:t>
            </a:r>
            <a:r>
              <a:rPr lang="en-US" sz="1400" dirty="0"/>
              <a:t>.</a:t>
            </a:r>
          </a:p>
        </p:txBody>
      </p:sp>
    </p:spTree>
    <p:extLst>
      <p:ext uri="{BB962C8B-B14F-4D97-AF65-F5344CB8AC3E}">
        <p14:creationId xmlns:p14="http://schemas.microsoft.com/office/powerpoint/2010/main" val="84009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bwMode="auto">
          <a:xfrm>
            <a:off x="7010400" y="66294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DA0BA73B-7ADB-4A47-A2A3-FE0927D1865A}" type="slidenum">
              <a:rPr lang="en-US" sz="1100">
                <a:solidFill>
                  <a:srgbClr val="000000"/>
                </a:solidFill>
                <a:latin typeface="Calibri" pitchFamily="34" charset="0"/>
              </a:rPr>
              <a:pPr eaLnBrk="1" hangingPunct="1"/>
              <a:t>2</a:t>
            </a:fld>
            <a:endParaRPr lang="en-US" sz="1100" dirty="0">
              <a:solidFill>
                <a:srgbClr val="000000"/>
              </a:solidFill>
              <a:latin typeface="Calibri" pitchFamily="34" charset="0"/>
            </a:endParaRPr>
          </a:p>
        </p:txBody>
      </p:sp>
      <p:pic>
        <p:nvPicPr>
          <p:cNvPr id="16387" name="Picture 23" descr="AHA_ppt A ReverseLogo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86513"/>
            <a:ext cx="6858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19200" y="1066800"/>
            <a:ext cx="5334000" cy="5016758"/>
          </a:xfrm>
          <a:prstGeom prst="rect">
            <a:avLst/>
          </a:prstGeom>
        </p:spPr>
        <p:txBody>
          <a:bodyPr wrap="square">
            <a:spAutoFit/>
          </a:bodyPr>
          <a:lstStyle/>
          <a:p>
            <a:r>
              <a:rPr lang="en-US" sz="2000" dirty="0"/>
              <a:t>This resource gives hospital and health system leaders concrete, practical steps grounded on evidence-based research to improve patient and family engagement in their organizations by</a:t>
            </a:r>
            <a:r>
              <a:rPr lang="en-US" sz="2000" dirty="0" smtClean="0"/>
              <a:t>:</a:t>
            </a:r>
          </a:p>
          <a:p>
            <a:endParaRPr lang="en-US" sz="2000" dirty="0"/>
          </a:p>
          <a:p>
            <a:pPr marL="342900" indent="-342900">
              <a:buFont typeface="Arial" pitchFamily="34" charset="0"/>
              <a:buChar char="•"/>
            </a:pPr>
            <a:r>
              <a:rPr lang="en-US" sz="2000" dirty="0" smtClean="0"/>
              <a:t>Assessing </a:t>
            </a:r>
            <a:r>
              <a:rPr lang="en-US" sz="2000" dirty="0"/>
              <a:t>how well the organization is </a:t>
            </a:r>
            <a:r>
              <a:rPr lang="en-US" sz="2000" dirty="0" smtClean="0"/>
              <a:t>doing </a:t>
            </a:r>
            <a:endParaRPr lang="en-US" sz="2000" dirty="0"/>
          </a:p>
          <a:p>
            <a:pPr marL="342900" indent="-342900">
              <a:buFont typeface="Arial" pitchFamily="34" charset="0"/>
              <a:buChar char="•"/>
            </a:pPr>
            <a:r>
              <a:rPr lang="en-US" sz="2000" dirty="0" smtClean="0"/>
              <a:t>Identifying </a:t>
            </a:r>
            <a:r>
              <a:rPr lang="en-US" sz="2000" dirty="0"/>
              <a:t>processes and systems to support patient </a:t>
            </a:r>
            <a:r>
              <a:rPr lang="en-US" sz="2000" dirty="0" smtClean="0"/>
              <a:t>engagement</a:t>
            </a:r>
            <a:endParaRPr lang="en-US" sz="2000" dirty="0"/>
          </a:p>
          <a:p>
            <a:pPr marL="342900" indent="-342900">
              <a:buFont typeface="Arial" pitchFamily="34" charset="0"/>
              <a:buChar char="•"/>
            </a:pPr>
            <a:r>
              <a:rPr lang="en-US" sz="2000" dirty="0" smtClean="0"/>
              <a:t>Ensuring </a:t>
            </a:r>
            <a:r>
              <a:rPr lang="en-US" sz="2000" dirty="0"/>
              <a:t>staff obtain training for effectively using these systems and </a:t>
            </a:r>
            <a:r>
              <a:rPr lang="en-US" sz="2000" dirty="0" smtClean="0"/>
              <a:t>processes </a:t>
            </a:r>
            <a:endParaRPr lang="en-US" sz="2000" dirty="0"/>
          </a:p>
          <a:p>
            <a:pPr marL="342900" indent="-342900">
              <a:buFont typeface="Arial" pitchFamily="34" charset="0"/>
              <a:buChar char="•"/>
            </a:pPr>
            <a:r>
              <a:rPr lang="en-US" sz="2000" dirty="0" smtClean="0"/>
              <a:t>Intervening </a:t>
            </a:r>
            <a:r>
              <a:rPr lang="en-US" sz="2000" dirty="0"/>
              <a:t>to overcome specific obstacles that may </a:t>
            </a:r>
            <a:r>
              <a:rPr lang="en-US" sz="2000" dirty="0" smtClean="0"/>
              <a:t>emerge</a:t>
            </a:r>
            <a:endParaRPr lang="en-US" sz="2000" dirty="0"/>
          </a:p>
          <a:p>
            <a:pPr marL="342900" indent="-342900">
              <a:buFont typeface="Arial" pitchFamily="34" charset="0"/>
              <a:buChar char="•"/>
            </a:pPr>
            <a:r>
              <a:rPr lang="en-US" sz="2000" dirty="0" smtClean="0"/>
              <a:t>Monitoring </a:t>
            </a:r>
            <a:r>
              <a:rPr lang="en-US" sz="2000" dirty="0"/>
              <a:t>progress toward achieving patient and family engagement </a:t>
            </a:r>
            <a:r>
              <a:rPr lang="en-US" sz="2000" dirty="0" smtClean="0"/>
              <a:t>goals</a:t>
            </a:r>
            <a:endParaRPr lang="en-US" sz="2000" dirty="0"/>
          </a:p>
        </p:txBody>
      </p:sp>
      <p:sp>
        <p:nvSpPr>
          <p:cNvPr id="7" name="Title 1"/>
          <p:cNvSpPr>
            <a:spLocks noGrp="1"/>
          </p:cNvSpPr>
          <p:nvPr>
            <p:ph type="title"/>
          </p:nvPr>
        </p:nvSpPr>
        <p:spPr bwMode="auto">
          <a:xfrm>
            <a:off x="1066799" y="21210"/>
            <a:ext cx="8132763"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0" dirty="0"/>
              <a:t>A Leadership Resource for Patient and Family Engagement Strategies</a:t>
            </a:r>
            <a:endParaRPr lang="en-US" sz="26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828800"/>
            <a:ext cx="2504985" cy="321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57937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Directly Impacts Your Hospital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392" y="1905000"/>
            <a:ext cx="809760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89680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Action Steps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71600"/>
            <a:ext cx="5126660"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4279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Clear Vision of Patient Engagement</a:t>
            </a:r>
            <a:endParaRPr 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47800"/>
            <a:ext cx="416242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1587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Determine Improvement Opportunities</a:t>
            </a:r>
            <a:endParaRPr lang="en-US"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447800"/>
            <a:ext cx="372427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80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Prioritize and Plan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7010400"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24374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57400"/>
            <a:ext cx="7239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1314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Progress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38324"/>
            <a:ext cx="53340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263460"/>
      </p:ext>
    </p:extLst>
  </p:cSld>
  <p:clrMapOvr>
    <a:masterClrMapping/>
  </p:clrMapOvr>
  <p:transition/>
</p:sld>
</file>

<file path=ppt/theme/theme1.xml><?xml version="1.0" encoding="utf-8"?>
<a:theme xmlns:a="http://schemas.openxmlformats.org/drawingml/2006/main" name="HRET Master Slide_2">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72"/>
      </a:hlink>
      <a:folHlink>
        <a:srgbClr val="B2B2B2"/>
      </a:folHlink>
    </a:clrScheme>
    <a:fontScheme name="HRET Master Slide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HRET Master Slide_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RET Master Slide_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RET Master Slide_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RET Master Slide_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RET Master Slide_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RET Master Slide_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RET Master Slide_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Truven Colors">
      <a:dk1>
        <a:srgbClr val="25282A"/>
      </a:dk1>
      <a:lt1>
        <a:sysClr val="window" lastClr="FFFFFF"/>
      </a:lt1>
      <a:dk2>
        <a:srgbClr val="0072CE"/>
      </a:dk2>
      <a:lt2>
        <a:srgbClr val="FFFFFF"/>
      </a:lt2>
      <a:accent1>
        <a:srgbClr val="0072CE"/>
      </a:accent1>
      <a:accent2>
        <a:srgbClr val="5C068C"/>
      </a:accent2>
      <a:accent3>
        <a:srgbClr val="2E008B"/>
      </a:accent3>
      <a:accent4>
        <a:srgbClr val="25282A"/>
      </a:accent4>
      <a:accent5>
        <a:srgbClr val="0072CE"/>
      </a:accent5>
      <a:accent6>
        <a:srgbClr val="5C068C"/>
      </a:accent6>
      <a:hlink>
        <a:srgbClr val="2E008B"/>
      </a:hlink>
      <a:folHlink>
        <a:srgbClr val="25282A"/>
      </a:folHlink>
    </a:clrScheme>
    <a:fontScheme name="Truven - DRAFT1">
      <a:majorFont>
        <a:latin typeface="Gotham Bold"/>
        <a:ea typeface=""/>
        <a:cs typeface=""/>
      </a:majorFont>
      <a:minorFont>
        <a:latin typeface="Melior Co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solidFill>
              <a:schemeClr val="bg1"/>
            </a:solidFill>
            <a:latin typeface="Gotham Bold" pitchFamily="50" charset="0"/>
            <a:cs typeface="Gotham Bold" pitchFamily="50" charset="0"/>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Settings\tpickens\Local Settings\Temporary Internet Files\OLKB9\HRET Master Slide_2.pot</Template>
  <TotalTime>11409</TotalTime>
  <Words>447</Words>
  <Application>Microsoft Office PowerPoint</Application>
  <PresentationFormat>On-screen Show (4:3)</PresentationFormat>
  <Paragraphs>34</Paragraphs>
  <Slides>12</Slides>
  <Notes>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HRET Master Slide_2</vt:lpstr>
      <vt:lpstr>blank</vt:lpstr>
      <vt:lpstr>A Leadership Resource for Patient and Family Engagement Strategies</vt:lpstr>
      <vt:lpstr>A Leadership Resource for Patient and Family Engagement Strategies</vt:lpstr>
      <vt:lpstr>Directly Impacts Your Hospital</vt:lpstr>
      <vt:lpstr>Leadership Action Steps</vt:lpstr>
      <vt:lpstr>Clear Vision of Patient Engagement</vt:lpstr>
      <vt:lpstr>Determine Improvement Opportunities</vt:lpstr>
      <vt:lpstr>Prioritize and Plan</vt:lpstr>
      <vt:lpstr>Implementation</vt:lpstr>
      <vt:lpstr>Monitor Progress</vt:lpstr>
      <vt:lpstr>Provide Ongoing Implementation Support</vt:lpstr>
      <vt:lpstr>About this resource</vt:lpstr>
      <vt:lpstr>Copy Right</vt:lpstr>
    </vt:vector>
  </TitlesOfParts>
  <Company>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tpickens</dc:creator>
  <cp:lastModifiedBy>AHA</cp:lastModifiedBy>
  <cp:revision>1142</cp:revision>
  <cp:lastPrinted>2000-06-08T18:27:13Z</cp:lastPrinted>
  <dcterms:created xsi:type="dcterms:W3CDTF">2005-05-31T13:31:07Z</dcterms:created>
  <dcterms:modified xsi:type="dcterms:W3CDTF">2014-05-20T16:49:24Z</dcterms:modified>
</cp:coreProperties>
</file>